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Quattrocento Sans"/>
      <p:regular r:id="rId13"/>
      <p:bold r:id="rId14"/>
      <p:italic r:id="rId15"/>
      <p:boldItalic r:id="rId16"/>
    </p:embeddedFont>
    <p:embeddedFont>
      <p:font typeface="Arial Black"/>
      <p:regular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S0IfCSVcMrXKiKDSQi5jUM2YN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8236C0-6792-4519-8782-639176D36127}">
  <a:tblStyle styleId="{B28236C0-6792-4519-8782-639176D361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B26D469-0B82-41C0-BE88-81C74DF4B89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schemas.openxmlformats.org/officeDocument/2006/relationships/font" Target="fonts/ArialBlack-regular.fntdata"/><Relationship Id="rId16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52444166446294E-2"/>
          <c:y val="4.8410997609003199E-2"/>
          <c:w val="0.74802105217962367"/>
          <c:h val="0.81909875096768148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ln w="28575" cmpd="sng">
              <a:solidFill>
                <a:srgbClr val="C60651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68-4CDE-AAF0-B4035C8269C9}"/>
                </c:ext>
              </c:extLst>
            </c:dLbl>
            <c:dLbl>
              <c:idx val="37"/>
              <c:layout>
                <c:manualLayout>
                  <c:x val="-2.1350594925081266E-3"/>
                  <c:y val="4.4057182681017375E-2"/>
                </c:manualLayout>
              </c:layout>
              <c:tx>
                <c:rich>
                  <a:bodyPr/>
                  <a:lstStyle/>
                  <a:p>
                    <a:fld id="{177A0103-94ED-4337-971D-B0BC48C71A5D}" type="VALUE">
                      <a:rPr lang="en-US">
                        <a:solidFill>
                          <a:srgbClr val="8E9414"/>
                        </a:solidFill>
                      </a:rPr>
                      <a:pPr/>
                      <a:t>[VALUE]</a:t>
                    </a:fld>
                    <a:endParaRPr lang="pt-P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68-4CDE-AAF0-B4035C82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B0B81A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defRPr>
                </a:pPr>
                <a:endParaRPr lang="pt-P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Sheet1!$A$34:$B$81</c:f>
              <c:multiLvlStrCache>
                <c:ptCount val="3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Sheet1!$C$34:$C$81</c:f>
              <c:numCache>
                <c:formatCode>0%</c:formatCode>
                <c:ptCount val="38"/>
                <c:pt idx="0">
                  <c:v>0.57119999999999993</c:v>
                </c:pt>
                <c:pt idx="1">
                  <c:v>0.58294999999999997</c:v>
                </c:pt>
                <c:pt idx="2">
                  <c:v>0.55484999999999995</c:v>
                </c:pt>
                <c:pt idx="3">
                  <c:v>0.51245000000000007</c:v>
                </c:pt>
                <c:pt idx="4">
                  <c:v>0.52544999999999997</c:v>
                </c:pt>
                <c:pt idx="5">
                  <c:v>0.55764999999999998</c:v>
                </c:pt>
                <c:pt idx="6">
                  <c:v>0.58704999999999996</c:v>
                </c:pt>
                <c:pt idx="7">
                  <c:v>0.59084999999999999</c:v>
                </c:pt>
                <c:pt idx="8">
                  <c:v>0.56490000000000007</c:v>
                </c:pt>
                <c:pt idx="9">
                  <c:v>0.57999999999999996</c:v>
                </c:pt>
                <c:pt idx="10">
                  <c:v>0.53400000000000003</c:v>
                </c:pt>
                <c:pt idx="11">
                  <c:v>0.49199999999999994</c:v>
                </c:pt>
                <c:pt idx="12">
                  <c:v>0.48050000000000004</c:v>
                </c:pt>
                <c:pt idx="13">
                  <c:v>0.48549999999999999</c:v>
                </c:pt>
                <c:pt idx="14">
                  <c:v>0.50850000000000006</c:v>
                </c:pt>
                <c:pt idx="15">
                  <c:v>0.52349999999999997</c:v>
                </c:pt>
                <c:pt idx="16">
                  <c:v>0.5485000000000001</c:v>
                </c:pt>
                <c:pt idx="17">
                  <c:v>0.51699454344425622</c:v>
                </c:pt>
                <c:pt idx="18">
                  <c:v>0.51211328594009853</c:v>
                </c:pt>
                <c:pt idx="19">
                  <c:v>0.52834531437603938</c:v>
                </c:pt>
                <c:pt idx="20">
                  <c:v>0.51100000000000001</c:v>
                </c:pt>
                <c:pt idx="21">
                  <c:v>0.49460164723130101</c:v>
                </c:pt>
                <c:pt idx="22">
                  <c:v>0.49425894351948457</c:v>
                </c:pt>
                <c:pt idx="23">
                  <c:v>0.47173628979880355</c:v>
                </c:pt>
                <c:pt idx="24">
                  <c:v>0.47017287608990288</c:v>
                </c:pt>
                <c:pt idx="25">
                  <c:v>0.47735460645190053</c:v>
                </c:pt>
                <c:pt idx="26">
                  <c:v>0.52886209827180997</c:v>
                </c:pt>
                <c:pt idx="27">
                  <c:v>0.54756817517785239</c:v>
                </c:pt>
                <c:pt idx="28">
                  <c:v>0.60636018325073382</c:v>
                </c:pt>
                <c:pt idx="29">
                  <c:v>0.59704223827884206</c:v>
                </c:pt>
                <c:pt idx="30">
                  <c:v>0.56216614817781263</c:v>
                </c:pt>
                <c:pt idx="31">
                  <c:v>0.55386383352378277</c:v>
                </c:pt>
                <c:pt idx="32">
                  <c:v>0.53439881247015653</c:v>
                </c:pt>
                <c:pt idx="33">
                  <c:v>0.52043636617206879</c:v>
                </c:pt>
                <c:pt idx="34">
                  <c:v>0.50246291869546367</c:v>
                </c:pt>
                <c:pt idx="35">
                  <c:v>0.44963870390109678</c:v>
                </c:pt>
                <c:pt idx="36">
                  <c:v>0.44</c:v>
                </c:pt>
                <c:pt idx="37">
                  <c:v>0.44619527200773584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68-4CDE-AAF0-B4035C8269C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ln w="28575" cmpd="sng">
              <a:solidFill>
                <a:srgbClr val="008E94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8-4CDE-AAF0-B4035C8269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68-4CDE-AAF0-B4035C8269C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68-4CDE-AAF0-B4035C8269C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68-4CDE-AAF0-B4035C8269C9}"/>
                </c:ext>
              </c:extLst>
            </c:dLbl>
            <c:dLbl>
              <c:idx val="37"/>
              <c:layout>
                <c:manualLayout>
                  <c:x val="-1.5656922074959729E-16"/>
                  <c:y val="-4.63759817694920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rgbClr val="008080"/>
                      </a:solidFill>
                    </a:defRPr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968-4CDE-AAF0-B4035C82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008080"/>
                    </a:solidFill>
                  </a:defRPr>
                </a:pPr>
                <a:endParaRPr lang="pt-P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Sheet1!$A$34:$B$81</c:f>
              <c:multiLvlStrCache>
                <c:ptCount val="3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Sheet1!$D$34:$D$81</c:f>
              <c:numCache>
                <c:formatCode>0%</c:formatCode>
                <c:ptCount val="38"/>
                <c:pt idx="0">
                  <c:v>0.16044999999999998</c:v>
                </c:pt>
                <c:pt idx="1">
                  <c:v>0.18390000000000004</c:v>
                </c:pt>
                <c:pt idx="2">
                  <c:v>0.18579999999999999</c:v>
                </c:pt>
                <c:pt idx="3">
                  <c:v>0.16574999999999998</c:v>
                </c:pt>
                <c:pt idx="4">
                  <c:v>0.15499999999999997</c:v>
                </c:pt>
                <c:pt idx="5">
                  <c:v>0.14989999999999998</c:v>
                </c:pt>
                <c:pt idx="6">
                  <c:v>0.14529999999999998</c:v>
                </c:pt>
                <c:pt idx="7">
                  <c:v>0.16114999999999999</c:v>
                </c:pt>
                <c:pt idx="8">
                  <c:v>0.1673</c:v>
                </c:pt>
                <c:pt idx="9">
                  <c:v>0.17649999999999999</c:v>
                </c:pt>
                <c:pt idx="10">
                  <c:v>0.1855</c:v>
                </c:pt>
                <c:pt idx="11">
                  <c:v>0.17600000000000002</c:v>
                </c:pt>
                <c:pt idx="12">
                  <c:v>0.16550000000000001</c:v>
                </c:pt>
                <c:pt idx="13">
                  <c:v>0.16750000000000001</c:v>
                </c:pt>
                <c:pt idx="14">
                  <c:v>0.16250000000000001</c:v>
                </c:pt>
                <c:pt idx="15">
                  <c:v>0.17399999999999999</c:v>
                </c:pt>
                <c:pt idx="16">
                  <c:v>0.17150000000000001</c:v>
                </c:pt>
                <c:pt idx="17">
                  <c:v>0.15951832210234215</c:v>
                </c:pt>
                <c:pt idx="18">
                  <c:v>0.15908397003936237</c:v>
                </c:pt>
                <c:pt idx="19">
                  <c:v>0.15273358801574494</c:v>
                </c:pt>
                <c:pt idx="20">
                  <c:v>0.13800000000000001</c:v>
                </c:pt>
                <c:pt idx="21">
                  <c:v>0.14614687431901371</c:v>
                </c:pt>
                <c:pt idx="22">
                  <c:v>0.15314770953832668</c:v>
                </c:pt>
                <c:pt idx="23">
                  <c:v>0.14548667452254585</c:v>
                </c:pt>
                <c:pt idx="24">
                  <c:v>0.13522409292784826</c:v>
                </c:pt>
                <c:pt idx="25">
                  <c:v>0.15484160071444747</c:v>
                </c:pt>
                <c:pt idx="26">
                  <c:v>0.17579549079954099</c:v>
                </c:pt>
                <c:pt idx="27">
                  <c:v>0.18612281287582225</c:v>
                </c:pt>
                <c:pt idx="28">
                  <c:v>0.20710972312297291</c:v>
                </c:pt>
                <c:pt idx="29">
                  <c:v>0.21446987194788658</c:v>
                </c:pt>
                <c:pt idx="30">
                  <c:v>0.2107744976756902</c:v>
                </c:pt>
                <c:pt idx="31">
                  <c:v>0.22254747600395619</c:v>
                </c:pt>
                <c:pt idx="32">
                  <c:v>0.22124557100815331</c:v>
                </c:pt>
                <c:pt idx="33">
                  <c:v>0.22154590925220785</c:v>
                </c:pt>
                <c:pt idx="34">
                  <c:v>0.21929698573308237</c:v>
                </c:pt>
                <c:pt idx="35">
                  <c:v>0.19497765342472198</c:v>
                </c:pt>
                <c:pt idx="36">
                  <c:v>0.17</c:v>
                </c:pt>
                <c:pt idx="37">
                  <c:v>0.1603260935475648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968-4CDE-AAF0-B4035C8269C9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Print</c:v>
                </c:pt>
              </c:strCache>
            </c:strRef>
          </c:tx>
          <c:spPr>
            <a:ln w="28575" cmpd="sng">
              <a:solidFill>
                <a:srgbClr val="F38F1D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68-4CDE-AAF0-B4035C8269C9}"/>
                </c:ext>
              </c:extLst>
            </c:dLbl>
            <c:dLbl>
              <c:idx val="37"/>
              <c:layout>
                <c:manualLayout>
                  <c:x val="1.7080475940065013E-2"/>
                  <c:y val="4.6375981769492015E-3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defRPr>
                    </a:pPr>
                    <a:fld id="{0EA81898-4090-4061-9401-2D40B7AAD651}" type="VALUE">
                      <a:rPr lang="en-US">
                        <a:solidFill>
                          <a:srgbClr val="C76D0B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chemeClr val="accent5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pt-PT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968-4CDE-AAF0-B4035C82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accent5"/>
                    </a:solidFill>
                  </a:defRPr>
                </a:pPr>
                <a:endParaRPr lang="pt-P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Sheet1!$A$34:$B$81</c:f>
              <c:multiLvlStrCache>
                <c:ptCount val="3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Sheet1!$E$34:$E$81</c:f>
              <c:numCache>
                <c:formatCode>0%</c:formatCode>
                <c:ptCount val="38"/>
                <c:pt idx="0">
                  <c:v>0.1452</c:v>
                </c:pt>
                <c:pt idx="1">
                  <c:v>0.13119999999999998</c:v>
                </c:pt>
                <c:pt idx="2">
                  <c:v>0.14154999999999998</c:v>
                </c:pt>
                <c:pt idx="3">
                  <c:v>0.1275</c:v>
                </c:pt>
                <c:pt idx="4">
                  <c:v>0.11760000000000001</c:v>
                </c:pt>
                <c:pt idx="5">
                  <c:v>9.7199999999999995E-2</c:v>
                </c:pt>
                <c:pt idx="6">
                  <c:v>9.0399999999999994E-2</c:v>
                </c:pt>
                <c:pt idx="7">
                  <c:v>9.5799999999999982E-2</c:v>
                </c:pt>
                <c:pt idx="8">
                  <c:v>9.2300000000000007E-2</c:v>
                </c:pt>
                <c:pt idx="9">
                  <c:v>7.1500000000000008E-2</c:v>
                </c:pt>
                <c:pt idx="10">
                  <c:v>0.10850000000000001</c:v>
                </c:pt>
                <c:pt idx="11">
                  <c:v>0.12300000000000001</c:v>
                </c:pt>
                <c:pt idx="12">
                  <c:v>0.13650000000000001</c:v>
                </c:pt>
                <c:pt idx="13">
                  <c:v>0.13900000000000001</c:v>
                </c:pt>
                <c:pt idx="14">
                  <c:v>0.13350000000000001</c:v>
                </c:pt>
                <c:pt idx="15">
                  <c:v>0.13100000000000001</c:v>
                </c:pt>
                <c:pt idx="16">
                  <c:v>0.13650000000000001</c:v>
                </c:pt>
                <c:pt idx="17">
                  <c:v>0.13170279960343276</c:v>
                </c:pt>
                <c:pt idx="18">
                  <c:v>0.12419338446285876</c:v>
                </c:pt>
                <c:pt idx="19">
                  <c:v>0.11437735378514351</c:v>
                </c:pt>
                <c:pt idx="20">
                  <c:v>0.1045</c:v>
                </c:pt>
                <c:pt idx="21">
                  <c:v>9.754319015214756E-2</c:v>
                </c:pt>
                <c:pt idx="22">
                  <c:v>0.10499929610376053</c:v>
                </c:pt>
                <c:pt idx="23">
                  <c:v>0.10190235169761293</c:v>
                </c:pt>
                <c:pt idx="24">
                  <c:v>0.10747366743891301</c:v>
                </c:pt>
                <c:pt idx="25">
                  <c:v>0.14198208652779079</c:v>
                </c:pt>
                <c:pt idx="26">
                  <c:v>0.14364539222041073</c:v>
                </c:pt>
                <c:pt idx="27">
                  <c:v>0.16758424743695841</c:v>
                </c:pt>
                <c:pt idx="28">
                  <c:v>0.19840026980895339</c:v>
                </c:pt>
                <c:pt idx="29">
                  <c:v>0.1692525602589918</c:v>
                </c:pt>
                <c:pt idx="30">
                  <c:v>0.14360534181065879</c:v>
                </c:pt>
                <c:pt idx="31">
                  <c:v>7.2547557030859855E-2</c:v>
                </c:pt>
                <c:pt idx="32">
                  <c:v>7.5348507658702504E-2</c:v>
                </c:pt>
                <c:pt idx="33">
                  <c:v>8.0632996030466073E-2</c:v>
                </c:pt>
                <c:pt idx="34">
                  <c:v>8.2278201444440049E-2</c:v>
                </c:pt>
                <c:pt idx="35">
                  <c:v>9.0137503460671051E-2</c:v>
                </c:pt>
                <c:pt idx="36">
                  <c:v>0.09</c:v>
                </c:pt>
                <c:pt idx="37">
                  <c:v>8.1615770064802598E-2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968-4CDE-AAF0-B4035C8269C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Internet</c:v>
                </c:pt>
              </c:strCache>
            </c:strRef>
          </c:tx>
          <c:spPr>
            <a:ln w="28575" cmpd="sng">
              <a:solidFill>
                <a:srgbClr val="9FA617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68-4CDE-AAF0-B4035C8269C9}"/>
                </c:ext>
              </c:extLst>
            </c:dLbl>
            <c:dLbl>
              <c:idx val="37"/>
              <c:layout>
                <c:manualLayout>
                  <c:x val="-2.1350594925081266E-3"/>
                  <c:y val="-2.3187990884746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srgbClr val="C6064F"/>
                      </a:solidFill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968-4CDE-AAF0-B4035C82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2800" b="1" i="0" u="none" strike="noStrike" kern="1200" baseline="0">
                    <a:solidFill>
                      <a:srgbClr val="C6064F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defRPr>
                </a:pPr>
                <a:endParaRPr lang="pt-P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Sheet1!$A$34:$B$81</c:f>
              <c:multiLvlStrCache>
                <c:ptCount val="38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Sheet1!$F$34:$F$81</c:f>
              <c:numCache>
                <c:formatCode>0%</c:formatCode>
                <c:ptCount val="38"/>
                <c:pt idx="0">
                  <c:v>0.38164999999999999</c:v>
                </c:pt>
                <c:pt idx="1">
                  <c:v>0.38140000000000002</c:v>
                </c:pt>
                <c:pt idx="2">
                  <c:v>0.39410000000000006</c:v>
                </c:pt>
                <c:pt idx="3">
                  <c:v>0.35950000000000004</c:v>
                </c:pt>
                <c:pt idx="4">
                  <c:v>0.33840000000000003</c:v>
                </c:pt>
                <c:pt idx="5">
                  <c:v>0.31619999999999998</c:v>
                </c:pt>
                <c:pt idx="6">
                  <c:v>0.30154999999999998</c:v>
                </c:pt>
                <c:pt idx="7">
                  <c:v>0.31905</c:v>
                </c:pt>
                <c:pt idx="8">
                  <c:v>0.30049999999999999</c:v>
                </c:pt>
                <c:pt idx="9">
                  <c:v>0.28100000000000003</c:v>
                </c:pt>
                <c:pt idx="10">
                  <c:v>0.28499999999999998</c:v>
                </c:pt>
                <c:pt idx="11">
                  <c:v>0.27500000000000002</c:v>
                </c:pt>
                <c:pt idx="12">
                  <c:v>0.27850000000000003</c:v>
                </c:pt>
                <c:pt idx="13">
                  <c:v>0.28549999999999998</c:v>
                </c:pt>
                <c:pt idx="14">
                  <c:v>0.28250000000000003</c:v>
                </c:pt>
                <c:pt idx="15">
                  <c:v>0.3135</c:v>
                </c:pt>
                <c:pt idx="16">
                  <c:v>0.32500000000000001</c:v>
                </c:pt>
                <c:pt idx="17">
                  <c:v>0.31696484646617046</c:v>
                </c:pt>
                <c:pt idx="18">
                  <c:v>0.31848647941006558</c:v>
                </c:pt>
                <c:pt idx="19">
                  <c:v>0.31899459176402623</c:v>
                </c:pt>
                <c:pt idx="20">
                  <c:v>0.32650000000000001</c:v>
                </c:pt>
                <c:pt idx="21">
                  <c:v>0.31989068232116846</c:v>
                </c:pt>
                <c:pt idx="22">
                  <c:v>0.34046516399389359</c:v>
                </c:pt>
                <c:pt idx="23">
                  <c:v>0.33397116178653408</c:v>
                </c:pt>
                <c:pt idx="24">
                  <c:v>0.34514903811023401</c:v>
                </c:pt>
                <c:pt idx="25">
                  <c:v>0.3455883106036779</c:v>
                </c:pt>
                <c:pt idx="26">
                  <c:v>0.35347915851227335</c:v>
                </c:pt>
                <c:pt idx="27">
                  <c:v>0.39470156099507703</c:v>
                </c:pt>
                <c:pt idx="28">
                  <c:v>0.45425900501201633</c:v>
                </c:pt>
                <c:pt idx="29">
                  <c:v>0.46147352616196202</c:v>
                </c:pt>
                <c:pt idx="30">
                  <c:v>0.4862091068678881</c:v>
                </c:pt>
                <c:pt idx="31">
                  <c:v>0.49890370132765832</c:v>
                </c:pt>
                <c:pt idx="32">
                  <c:v>0.46378670844246089</c:v>
                </c:pt>
                <c:pt idx="33">
                  <c:v>0.46491184167156346</c:v>
                </c:pt>
                <c:pt idx="34">
                  <c:v>0.47339891044449772</c:v>
                </c:pt>
                <c:pt idx="35">
                  <c:v>0.46083073797869767</c:v>
                </c:pt>
                <c:pt idx="36">
                  <c:v>0.46028797604142579</c:v>
                </c:pt>
                <c:pt idx="37">
                  <c:v>0.45971894852085798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968-4CDE-AAF0-B4035C8269C9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0233344"/>
        <c:axId val="160234880"/>
      </c:lineChart>
      <c:catAx>
        <c:axId val="16023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234880"/>
        <c:crosses val="autoZero"/>
        <c:auto val="1"/>
        <c:lblAlgn val="ctr"/>
        <c:lblOffset val="100"/>
        <c:noMultiLvlLbl val="0"/>
      </c:catAx>
      <c:valAx>
        <c:axId val="160234880"/>
        <c:scaling>
          <c:orientation val="minMax"/>
          <c:max val="0.7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60233344"/>
        <c:crosses val="autoZero"/>
        <c:crossBetween val="between"/>
        <c:majorUnit val="0.25"/>
      </c:valAx>
      <c:spPr>
        <a:ln w="3175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 marL="0" algn="l" defTabSz="914400" rtl="0" eaLnBrk="1" latinLnBrk="0" hangingPunct="1">
        <a:lnSpc>
          <a:spcPct val="107000"/>
        </a:lnSpc>
        <a:defRPr lang="en-US" sz="1400" kern="1200">
          <a:solidFill>
            <a:srgbClr val="232323"/>
          </a:solidFill>
          <a:latin typeface="+mn-lt"/>
          <a:ea typeface="Calibri" panose="020F0502020204030204" pitchFamily="34" charset="0"/>
          <a:cs typeface="Times New Roman" panose="02020603050405020304" pitchFamily="18" charset="0"/>
        </a:defRPr>
      </a:pPr>
      <a:endParaRPr lang="pt-PT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0.01083</cdr:x>
      <cdr:y>0.82263</cdr:y>
    </cdr:from>
    <cdr:to>
      <cdr:x>0.34482</cdr:x>
      <cdr:y>1</cdr:y>
    </cdr:to>
    <cdr:sp macro="" textlink="">
      <cdr:nvSpPr>
        <cdr:cNvPr id="2" name="Google Shape;622;p43"/>
        <cdr:cNvSpPr txBox="1"/>
      </cdr:nvSpPr>
      <cdr:spPr>
        <a:xfrm xmlns:a="http://schemas.openxmlformats.org/drawingml/2006/main">
          <a:off x="35700" y="2604761"/>
          <a:ext cx="1100961" cy="561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82875" tIns="0" rIns="182875" bIns="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7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rPr>
            <a:t>2018</a:t>
          </a:r>
          <a:endParaRPr sz="1200" b="0" i="0" u="none" strike="noStrike" cap="none" dirty="0">
            <a:solidFill>
              <a:srgbClr val="000000"/>
            </a:solidFill>
            <a:latin typeface="Arial"/>
            <a:ea typeface="Arial"/>
            <a:cs typeface="Arial"/>
            <a:sym typeface="Arial"/>
          </a:endParaRPr>
        </a:p>
      </cdr:txBody>
    </cdr:sp>
  </cdr:relSizeAnchor>
  <cdr:relSizeAnchor xmlns:cdr="http://schemas.openxmlformats.org/drawingml/2006/chartDrawing">
    <cdr:from>
      <cdr:x>0.21768</cdr:x>
      <cdr:y>0.82182</cdr:y>
    </cdr:from>
    <cdr:to>
      <cdr:x>0.55167</cdr:x>
      <cdr:y>0.99918</cdr:y>
    </cdr:to>
    <cdr:sp macro="" textlink="">
      <cdr:nvSpPr>
        <cdr:cNvPr id="3" name="Google Shape;623;p43"/>
        <cdr:cNvSpPr txBox="1"/>
      </cdr:nvSpPr>
      <cdr:spPr>
        <a:xfrm xmlns:a="http://schemas.openxmlformats.org/drawingml/2006/main">
          <a:off x="717555" y="2602179"/>
          <a:ext cx="1100961" cy="561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82875" tIns="0" rIns="182875" bIns="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7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rPr>
            <a:t>2019</a:t>
          </a:r>
          <a:endParaRPr sz="1200" b="0" i="0" u="none" strike="noStrike" cap="none" dirty="0">
            <a:solidFill>
              <a:srgbClr val="000000"/>
            </a:solidFill>
            <a:latin typeface="Arial"/>
            <a:ea typeface="Arial"/>
            <a:cs typeface="Arial"/>
            <a:sym typeface="Arial"/>
          </a:endParaRPr>
        </a:p>
      </cdr:txBody>
    </cdr:sp>
  </cdr:relSizeAnchor>
  <cdr:relSizeAnchor xmlns:cdr="http://schemas.openxmlformats.org/drawingml/2006/chartDrawing">
    <cdr:from>
      <cdr:x>0.41767</cdr:x>
      <cdr:y>0.82182</cdr:y>
    </cdr:from>
    <cdr:to>
      <cdr:x>0.75166</cdr:x>
      <cdr:y>0.99918</cdr:y>
    </cdr:to>
    <cdr:sp macro="" textlink="">
      <cdr:nvSpPr>
        <cdr:cNvPr id="4" name="Google Shape;624;p43"/>
        <cdr:cNvSpPr txBox="1"/>
      </cdr:nvSpPr>
      <cdr:spPr>
        <a:xfrm xmlns:a="http://schemas.openxmlformats.org/drawingml/2006/main">
          <a:off x="1376778" y="2602179"/>
          <a:ext cx="1100961" cy="561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82875" tIns="0" rIns="182875" bIns="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7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rPr>
            <a:t>2020</a:t>
          </a:r>
          <a:endParaRPr sz="1200" b="0" i="0" u="none" strike="noStrike" cap="none" dirty="0">
            <a:solidFill>
              <a:srgbClr val="000000"/>
            </a:solidFill>
            <a:latin typeface="Arial"/>
            <a:ea typeface="Arial"/>
            <a:cs typeface="Arial"/>
            <a:sym typeface="Arial"/>
          </a:endParaRPr>
        </a:p>
      </cdr:txBody>
    </cdr:sp>
  </cdr:relSizeAnchor>
  <cdr:relSizeAnchor xmlns:cdr="http://schemas.openxmlformats.org/drawingml/2006/chartDrawing">
    <cdr:from>
      <cdr:x>0.58385</cdr:x>
      <cdr:y>0.82263</cdr:y>
    </cdr:from>
    <cdr:to>
      <cdr:x>0.91784</cdr:x>
      <cdr:y>1</cdr:y>
    </cdr:to>
    <cdr:sp macro="" textlink="">
      <cdr:nvSpPr>
        <cdr:cNvPr id="5" name="Google Shape;625;p43"/>
        <cdr:cNvSpPr txBox="1"/>
      </cdr:nvSpPr>
      <cdr:spPr>
        <a:xfrm xmlns:a="http://schemas.openxmlformats.org/drawingml/2006/main">
          <a:off x="1924587" y="2604761"/>
          <a:ext cx="1100961" cy="561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82875" tIns="0" rIns="182875" bIns="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7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rPr>
            <a:t>2021</a:t>
          </a:r>
          <a:endParaRPr sz="1200" b="0" i="0" u="none" strike="noStrike" cap="none" dirty="0">
            <a:solidFill>
              <a:srgbClr val="000000"/>
            </a:solidFill>
            <a:latin typeface="Arial"/>
            <a:ea typeface="Arial"/>
            <a:cs typeface="Arial"/>
            <a:sym typeface="Arial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1" name="Google Shape;45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 Obvious We were uncertain at the beginning so we really  investigated our assumptions before hand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they like to watch or listen to, when, what other programs have done to create meaningful contente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(radio, IVR, TV, Social media) </a:t>
            </a:r>
            <a:endParaRPr/>
          </a:p>
        </p:txBody>
      </p:sp>
      <p:sp>
        <p:nvSpPr>
          <p:cNvPr id="536" name="Google Shape;53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Teal ">
  <p:cSld name="Content Slide Teal 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1" i="0" lang="en-US" sz="600" u="none" cap="none" strike="noStrike">
                <a:solidFill>
                  <a:srgbClr val="B4B4B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rgbClr val="B4B4B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6" name="Google Shape;136;p25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5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25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0" name="Google Shape;140;p25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25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5"/>
          <p:cNvSpPr txBox="1"/>
          <p:nvPr>
            <p:ph type="title"/>
          </p:nvPr>
        </p:nvSpPr>
        <p:spPr>
          <a:xfrm>
            <a:off x="764381" y="952501"/>
            <a:ext cx="7621760" cy="124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/>
          <p:nvPr/>
        </p:nvSpPr>
        <p:spPr>
          <a:xfrm>
            <a:off x="8458200" y="2820"/>
            <a:ext cx="685800" cy="6855181"/>
          </a:xfrm>
          <a:custGeom>
            <a:rect b="b" l="l" r="r" t="t"/>
            <a:pathLst>
              <a:path extrusionOk="0" h="6855181" w="914400">
                <a:moveTo>
                  <a:pt x="167902" y="0"/>
                </a:moveTo>
                <a:lnTo>
                  <a:pt x="254398" y="0"/>
                </a:lnTo>
                <a:lnTo>
                  <a:pt x="914400" y="0"/>
                </a:lnTo>
                <a:lnTo>
                  <a:pt x="914400" y="6855181"/>
                </a:lnTo>
                <a:lnTo>
                  <a:pt x="44519" y="6855181"/>
                </a:lnTo>
                <a:cubicBezTo>
                  <a:pt x="41975" y="6849481"/>
                  <a:pt x="34343" y="6838080"/>
                  <a:pt x="35615" y="6832380"/>
                </a:cubicBezTo>
                <a:cubicBezTo>
                  <a:pt x="33071" y="6830100"/>
                  <a:pt x="30527" y="6827820"/>
                  <a:pt x="27983" y="6827820"/>
                </a:cubicBezTo>
                <a:cubicBezTo>
                  <a:pt x="39431" y="6815279"/>
                  <a:pt x="49607" y="6806159"/>
                  <a:pt x="44519" y="6794758"/>
                </a:cubicBezTo>
                <a:cubicBezTo>
                  <a:pt x="45791" y="6794758"/>
                  <a:pt x="47063" y="6794758"/>
                  <a:pt x="48335" y="6794758"/>
                </a:cubicBezTo>
                <a:cubicBezTo>
                  <a:pt x="45791" y="6787918"/>
                  <a:pt x="45791" y="6776518"/>
                  <a:pt x="39431" y="6774237"/>
                </a:cubicBezTo>
                <a:cubicBezTo>
                  <a:pt x="41975" y="6768537"/>
                  <a:pt x="39431" y="6767397"/>
                  <a:pt x="41975" y="6759417"/>
                </a:cubicBezTo>
                <a:cubicBezTo>
                  <a:pt x="39431" y="6758276"/>
                  <a:pt x="35615" y="6757136"/>
                  <a:pt x="33071" y="6754856"/>
                </a:cubicBezTo>
                <a:cubicBezTo>
                  <a:pt x="36887" y="6751436"/>
                  <a:pt x="35615" y="6752576"/>
                  <a:pt x="33071" y="6751436"/>
                </a:cubicBezTo>
                <a:cubicBezTo>
                  <a:pt x="35615" y="6749156"/>
                  <a:pt x="38159" y="6746876"/>
                  <a:pt x="40703" y="6745736"/>
                </a:cubicBezTo>
                <a:cubicBezTo>
                  <a:pt x="36887" y="6745736"/>
                  <a:pt x="35615" y="6748016"/>
                  <a:pt x="34343" y="6744595"/>
                </a:cubicBezTo>
                <a:cubicBezTo>
                  <a:pt x="39431" y="6744595"/>
                  <a:pt x="38159" y="6733195"/>
                  <a:pt x="35615" y="6729775"/>
                </a:cubicBezTo>
                <a:cubicBezTo>
                  <a:pt x="39431" y="6725215"/>
                  <a:pt x="41975" y="6722935"/>
                  <a:pt x="44519" y="6719515"/>
                </a:cubicBezTo>
                <a:cubicBezTo>
                  <a:pt x="40703" y="6719515"/>
                  <a:pt x="41975" y="6718374"/>
                  <a:pt x="38159" y="6716094"/>
                </a:cubicBezTo>
                <a:cubicBezTo>
                  <a:pt x="43247" y="6716094"/>
                  <a:pt x="40703" y="6703553"/>
                  <a:pt x="36887" y="6700133"/>
                </a:cubicBezTo>
                <a:cubicBezTo>
                  <a:pt x="40703" y="6701273"/>
                  <a:pt x="40703" y="6703553"/>
                  <a:pt x="43247" y="6703553"/>
                </a:cubicBezTo>
                <a:cubicBezTo>
                  <a:pt x="43247" y="6698993"/>
                  <a:pt x="40703" y="6693293"/>
                  <a:pt x="44519" y="6688733"/>
                </a:cubicBezTo>
                <a:cubicBezTo>
                  <a:pt x="41975" y="6688733"/>
                  <a:pt x="41975" y="6689873"/>
                  <a:pt x="40703" y="6691013"/>
                </a:cubicBezTo>
                <a:cubicBezTo>
                  <a:pt x="44519" y="6683032"/>
                  <a:pt x="40703" y="6669352"/>
                  <a:pt x="52151" y="6663651"/>
                </a:cubicBezTo>
                <a:cubicBezTo>
                  <a:pt x="53423" y="6661371"/>
                  <a:pt x="45791" y="6659091"/>
                  <a:pt x="49607" y="6657951"/>
                </a:cubicBezTo>
                <a:cubicBezTo>
                  <a:pt x="50879" y="6657951"/>
                  <a:pt x="52151" y="6659091"/>
                  <a:pt x="52151" y="6656811"/>
                </a:cubicBezTo>
                <a:cubicBezTo>
                  <a:pt x="48335" y="6654531"/>
                  <a:pt x="57239" y="6645411"/>
                  <a:pt x="50879" y="6637430"/>
                </a:cubicBezTo>
                <a:cubicBezTo>
                  <a:pt x="52151" y="6637430"/>
                  <a:pt x="52151" y="6636290"/>
                  <a:pt x="50879" y="6635150"/>
                </a:cubicBezTo>
                <a:cubicBezTo>
                  <a:pt x="52151" y="6635150"/>
                  <a:pt x="53423" y="6636290"/>
                  <a:pt x="54695" y="6636290"/>
                </a:cubicBezTo>
                <a:cubicBezTo>
                  <a:pt x="52151" y="6629450"/>
                  <a:pt x="52151" y="6622609"/>
                  <a:pt x="59783" y="6618049"/>
                </a:cubicBezTo>
                <a:cubicBezTo>
                  <a:pt x="63599" y="6603228"/>
                  <a:pt x="59783" y="6589547"/>
                  <a:pt x="59783" y="6575867"/>
                </a:cubicBezTo>
                <a:cubicBezTo>
                  <a:pt x="55967" y="6570166"/>
                  <a:pt x="48335" y="6566746"/>
                  <a:pt x="44519" y="6561046"/>
                </a:cubicBezTo>
                <a:cubicBezTo>
                  <a:pt x="40703" y="6564466"/>
                  <a:pt x="41975" y="6558766"/>
                  <a:pt x="38159" y="6557626"/>
                </a:cubicBezTo>
                <a:cubicBezTo>
                  <a:pt x="43247" y="6557626"/>
                  <a:pt x="40703" y="6551926"/>
                  <a:pt x="44519" y="6551926"/>
                </a:cubicBezTo>
                <a:cubicBezTo>
                  <a:pt x="36887" y="6550785"/>
                  <a:pt x="43247" y="6547365"/>
                  <a:pt x="35615" y="6546225"/>
                </a:cubicBezTo>
                <a:cubicBezTo>
                  <a:pt x="38159" y="6542805"/>
                  <a:pt x="40703" y="6549645"/>
                  <a:pt x="43247" y="6546225"/>
                </a:cubicBezTo>
                <a:cubicBezTo>
                  <a:pt x="39431" y="6545085"/>
                  <a:pt x="45791" y="6545085"/>
                  <a:pt x="44519" y="6543945"/>
                </a:cubicBezTo>
                <a:cubicBezTo>
                  <a:pt x="48335" y="6543945"/>
                  <a:pt x="52151" y="6541665"/>
                  <a:pt x="49607" y="6540525"/>
                </a:cubicBezTo>
                <a:cubicBezTo>
                  <a:pt x="49607" y="6541665"/>
                  <a:pt x="48335" y="6542805"/>
                  <a:pt x="47063" y="6542805"/>
                </a:cubicBezTo>
                <a:cubicBezTo>
                  <a:pt x="48335" y="6538245"/>
                  <a:pt x="52151" y="6530264"/>
                  <a:pt x="47063" y="6526844"/>
                </a:cubicBezTo>
                <a:cubicBezTo>
                  <a:pt x="48335" y="6526844"/>
                  <a:pt x="49607" y="6526844"/>
                  <a:pt x="50879" y="6526844"/>
                </a:cubicBezTo>
                <a:cubicBezTo>
                  <a:pt x="49607" y="6524564"/>
                  <a:pt x="48335" y="6518864"/>
                  <a:pt x="50879" y="6516583"/>
                </a:cubicBezTo>
                <a:cubicBezTo>
                  <a:pt x="44519" y="6515444"/>
                  <a:pt x="45791" y="6521144"/>
                  <a:pt x="43247" y="6516583"/>
                </a:cubicBezTo>
                <a:cubicBezTo>
                  <a:pt x="48335" y="6516583"/>
                  <a:pt x="41975" y="6513163"/>
                  <a:pt x="47063" y="6515444"/>
                </a:cubicBezTo>
                <a:cubicBezTo>
                  <a:pt x="45791" y="6512023"/>
                  <a:pt x="48335" y="6510883"/>
                  <a:pt x="43247" y="6509743"/>
                </a:cubicBezTo>
                <a:cubicBezTo>
                  <a:pt x="47063" y="6496062"/>
                  <a:pt x="38159" y="6477822"/>
                  <a:pt x="41975" y="6464141"/>
                </a:cubicBezTo>
                <a:cubicBezTo>
                  <a:pt x="35615" y="6464141"/>
                  <a:pt x="44519" y="6467561"/>
                  <a:pt x="38159" y="6466421"/>
                </a:cubicBezTo>
                <a:cubicBezTo>
                  <a:pt x="35615" y="6464141"/>
                  <a:pt x="39431" y="6461861"/>
                  <a:pt x="40703" y="6459580"/>
                </a:cubicBezTo>
                <a:cubicBezTo>
                  <a:pt x="35615" y="6459580"/>
                  <a:pt x="35615" y="6455020"/>
                  <a:pt x="31799" y="6452740"/>
                </a:cubicBezTo>
                <a:cubicBezTo>
                  <a:pt x="36887" y="6451600"/>
                  <a:pt x="30527" y="6448180"/>
                  <a:pt x="35615" y="6450460"/>
                </a:cubicBezTo>
                <a:cubicBezTo>
                  <a:pt x="36887" y="6447040"/>
                  <a:pt x="31799" y="6448180"/>
                  <a:pt x="29255" y="6448180"/>
                </a:cubicBezTo>
                <a:cubicBezTo>
                  <a:pt x="29255" y="6440200"/>
                  <a:pt x="21623" y="6436779"/>
                  <a:pt x="29255" y="6426519"/>
                </a:cubicBezTo>
                <a:cubicBezTo>
                  <a:pt x="24167" y="6424239"/>
                  <a:pt x="27983" y="6416258"/>
                  <a:pt x="31799" y="6417399"/>
                </a:cubicBezTo>
                <a:cubicBezTo>
                  <a:pt x="27983" y="6417399"/>
                  <a:pt x="26711" y="6415118"/>
                  <a:pt x="25439" y="6413978"/>
                </a:cubicBezTo>
                <a:cubicBezTo>
                  <a:pt x="29255" y="6411698"/>
                  <a:pt x="31799" y="6399157"/>
                  <a:pt x="27983" y="6403718"/>
                </a:cubicBezTo>
                <a:cubicBezTo>
                  <a:pt x="30527" y="6399157"/>
                  <a:pt x="26711" y="6401438"/>
                  <a:pt x="30527" y="6396877"/>
                </a:cubicBezTo>
                <a:cubicBezTo>
                  <a:pt x="29255" y="6396877"/>
                  <a:pt x="27983" y="6398017"/>
                  <a:pt x="26711" y="6398017"/>
                </a:cubicBezTo>
                <a:cubicBezTo>
                  <a:pt x="29255" y="6394597"/>
                  <a:pt x="33071" y="6393457"/>
                  <a:pt x="35615" y="6390037"/>
                </a:cubicBezTo>
                <a:cubicBezTo>
                  <a:pt x="36887" y="6378636"/>
                  <a:pt x="33071" y="6375216"/>
                  <a:pt x="34343" y="6360396"/>
                </a:cubicBezTo>
                <a:cubicBezTo>
                  <a:pt x="24167" y="6354695"/>
                  <a:pt x="29255" y="6338734"/>
                  <a:pt x="31799" y="6334174"/>
                </a:cubicBezTo>
                <a:cubicBezTo>
                  <a:pt x="31799" y="6335314"/>
                  <a:pt x="29255" y="6335314"/>
                  <a:pt x="29255" y="6334174"/>
                </a:cubicBezTo>
                <a:cubicBezTo>
                  <a:pt x="31799" y="6328473"/>
                  <a:pt x="33071" y="6323914"/>
                  <a:pt x="26711" y="6318213"/>
                </a:cubicBezTo>
                <a:cubicBezTo>
                  <a:pt x="31799" y="6318213"/>
                  <a:pt x="25439" y="6317073"/>
                  <a:pt x="27983" y="6312513"/>
                </a:cubicBezTo>
                <a:cubicBezTo>
                  <a:pt x="25439" y="6312513"/>
                  <a:pt x="25439" y="6313653"/>
                  <a:pt x="24167" y="6312513"/>
                </a:cubicBezTo>
                <a:cubicBezTo>
                  <a:pt x="29255" y="6310233"/>
                  <a:pt x="27983" y="6303393"/>
                  <a:pt x="31799" y="6301112"/>
                </a:cubicBezTo>
                <a:cubicBezTo>
                  <a:pt x="27983" y="6302252"/>
                  <a:pt x="27983" y="6298832"/>
                  <a:pt x="27983" y="6296552"/>
                </a:cubicBezTo>
                <a:cubicBezTo>
                  <a:pt x="31799" y="6299972"/>
                  <a:pt x="29255" y="6289712"/>
                  <a:pt x="30527" y="6285151"/>
                </a:cubicBezTo>
                <a:cubicBezTo>
                  <a:pt x="24167" y="6280591"/>
                  <a:pt x="26711" y="6279451"/>
                  <a:pt x="24167" y="6271470"/>
                </a:cubicBezTo>
                <a:cubicBezTo>
                  <a:pt x="33071" y="6268050"/>
                  <a:pt x="41975" y="6260070"/>
                  <a:pt x="43247" y="6254369"/>
                </a:cubicBezTo>
                <a:cubicBezTo>
                  <a:pt x="43247" y="6255510"/>
                  <a:pt x="40703" y="6255510"/>
                  <a:pt x="40703" y="6254369"/>
                </a:cubicBezTo>
                <a:cubicBezTo>
                  <a:pt x="41975" y="6252090"/>
                  <a:pt x="45791" y="6252090"/>
                  <a:pt x="47063" y="6250949"/>
                </a:cubicBezTo>
                <a:cubicBezTo>
                  <a:pt x="39431" y="6252090"/>
                  <a:pt x="47063" y="6248669"/>
                  <a:pt x="43247" y="6247529"/>
                </a:cubicBezTo>
                <a:cubicBezTo>
                  <a:pt x="41975" y="6249810"/>
                  <a:pt x="36887" y="6247529"/>
                  <a:pt x="36887" y="6246390"/>
                </a:cubicBezTo>
                <a:cubicBezTo>
                  <a:pt x="43247" y="6247529"/>
                  <a:pt x="43247" y="6246390"/>
                  <a:pt x="47063" y="6244109"/>
                </a:cubicBezTo>
                <a:cubicBezTo>
                  <a:pt x="47063" y="6237269"/>
                  <a:pt x="54695" y="6232709"/>
                  <a:pt x="58511" y="6227008"/>
                </a:cubicBezTo>
                <a:cubicBezTo>
                  <a:pt x="59783" y="6225868"/>
                  <a:pt x="58511" y="6216748"/>
                  <a:pt x="66143" y="6215608"/>
                </a:cubicBezTo>
                <a:cubicBezTo>
                  <a:pt x="59783" y="6208767"/>
                  <a:pt x="71231" y="6199647"/>
                  <a:pt x="78863" y="6193946"/>
                </a:cubicBezTo>
                <a:cubicBezTo>
                  <a:pt x="77591" y="6192807"/>
                  <a:pt x="76319" y="6191666"/>
                  <a:pt x="76319" y="6189387"/>
                </a:cubicBezTo>
                <a:cubicBezTo>
                  <a:pt x="95399" y="6180266"/>
                  <a:pt x="83951" y="6163165"/>
                  <a:pt x="81407" y="6150624"/>
                </a:cubicBezTo>
                <a:cubicBezTo>
                  <a:pt x="76319" y="6149485"/>
                  <a:pt x="77591" y="6152905"/>
                  <a:pt x="75047" y="6149485"/>
                </a:cubicBezTo>
                <a:cubicBezTo>
                  <a:pt x="77591" y="6147204"/>
                  <a:pt x="82679" y="6147204"/>
                  <a:pt x="82679" y="6144924"/>
                </a:cubicBezTo>
                <a:cubicBezTo>
                  <a:pt x="69959" y="6141504"/>
                  <a:pt x="87767" y="6128963"/>
                  <a:pt x="76319" y="6123263"/>
                </a:cubicBezTo>
                <a:cubicBezTo>
                  <a:pt x="78863" y="6120983"/>
                  <a:pt x="82679" y="6118703"/>
                  <a:pt x="81407" y="6114142"/>
                </a:cubicBezTo>
                <a:cubicBezTo>
                  <a:pt x="77591" y="6114142"/>
                  <a:pt x="76319" y="6119843"/>
                  <a:pt x="73775" y="6116423"/>
                </a:cubicBezTo>
                <a:lnTo>
                  <a:pt x="74980" y="6113183"/>
                </a:lnTo>
                <a:lnTo>
                  <a:pt x="75501" y="6112965"/>
                </a:lnTo>
                <a:lnTo>
                  <a:pt x="89039" y="6111862"/>
                </a:lnTo>
                <a:cubicBezTo>
                  <a:pt x="87767" y="6110722"/>
                  <a:pt x="87767" y="6109582"/>
                  <a:pt x="89039" y="6107302"/>
                </a:cubicBezTo>
                <a:lnTo>
                  <a:pt x="75501" y="6112965"/>
                </a:lnTo>
                <a:lnTo>
                  <a:pt x="75047" y="6113002"/>
                </a:lnTo>
                <a:lnTo>
                  <a:pt x="74980" y="6113183"/>
                </a:lnTo>
                <a:lnTo>
                  <a:pt x="69959" y="6115283"/>
                </a:lnTo>
                <a:cubicBezTo>
                  <a:pt x="63599" y="6108442"/>
                  <a:pt x="80135" y="6110722"/>
                  <a:pt x="75047" y="6106162"/>
                </a:cubicBezTo>
                <a:cubicBezTo>
                  <a:pt x="75047" y="6106162"/>
                  <a:pt x="76319" y="6106162"/>
                  <a:pt x="76319" y="6106162"/>
                </a:cubicBezTo>
                <a:cubicBezTo>
                  <a:pt x="75047" y="6106162"/>
                  <a:pt x="71231" y="6107302"/>
                  <a:pt x="71231" y="6105022"/>
                </a:cubicBezTo>
                <a:cubicBezTo>
                  <a:pt x="68687" y="6098182"/>
                  <a:pt x="78863" y="6093621"/>
                  <a:pt x="78863" y="6089061"/>
                </a:cubicBezTo>
                <a:cubicBezTo>
                  <a:pt x="73775" y="6091341"/>
                  <a:pt x="78863" y="6084501"/>
                  <a:pt x="76319" y="6084501"/>
                </a:cubicBezTo>
                <a:cubicBezTo>
                  <a:pt x="75047" y="6085641"/>
                  <a:pt x="76319" y="6089061"/>
                  <a:pt x="72503" y="6087921"/>
                </a:cubicBezTo>
                <a:cubicBezTo>
                  <a:pt x="71231" y="6086781"/>
                  <a:pt x="69959" y="6086781"/>
                  <a:pt x="68687" y="6085641"/>
                </a:cubicBezTo>
                <a:cubicBezTo>
                  <a:pt x="68687" y="6084501"/>
                  <a:pt x="71231" y="6084501"/>
                  <a:pt x="71231" y="6083360"/>
                </a:cubicBezTo>
                <a:cubicBezTo>
                  <a:pt x="63599" y="6077660"/>
                  <a:pt x="69959" y="6069680"/>
                  <a:pt x="73775" y="6061700"/>
                </a:cubicBezTo>
                <a:cubicBezTo>
                  <a:pt x="75047" y="6060559"/>
                  <a:pt x="80135" y="6052579"/>
                  <a:pt x="81407" y="6049159"/>
                </a:cubicBezTo>
                <a:cubicBezTo>
                  <a:pt x="72503" y="6048019"/>
                  <a:pt x="75047" y="6043458"/>
                  <a:pt x="75047" y="6041179"/>
                </a:cubicBezTo>
                <a:cubicBezTo>
                  <a:pt x="77591" y="6027498"/>
                  <a:pt x="75047" y="6016097"/>
                  <a:pt x="72503" y="6008117"/>
                </a:cubicBezTo>
                <a:cubicBezTo>
                  <a:pt x="80135" y="6009257"/>
                  <a:pt x="77591" y="5997856"/>
                  <a:pt x="82679" y="6003556"/>
                </a:cubicBezTo>
                <a:cubicBezTo>
                  <a:pt x="80135" y="6000136"/>
                  <a:pt x="85223" y="6000136"/>
                  <a:pt x="85223" y="5998996"/>
                </a:cubicBezTo>
                <a:cubicBezTo>
                  <a:pt x="83951" y="5998996"/>
                  <a:pt x="81407" y="5998996"/>
                  <a:pt x="81407" y="5997856"/>
                </a:cubicBezTo>
                <a:cubicBezTo>
                  <a:pt x="87767" y="5997856"/>
                  <a:pt x="78863" y="5994436"/>
                  <a:pt x="85223" y="5995576"/>
                </a:cubicBezTo>
                <a:cubicBezTo>
                  <a:pt x="81407" y="5989876"/>
                  <a:pt x="87767" y="5987596"/>
                  <a:pt x="82679" y="5986455"/>
                </a:cubicBezTo>
                <a:cubicBezTo>
                  <a:pt x="82679" y="5985316"/>
                  <a:pt x="83951" y="5985316"/>
                  <a:pt x="86495" y="5985316"/>
                </a:cubicBezTo>
                <a:cubicBezTo>
                  <a:pt x="85223" y="5980755"/>
                  <a:pt x="85223" y="5980755"/>
                  <a:pt x="80135" y="5977335"/>
                </a:cubicBezTo>
                <a:cubicBezTo>
                  <a:pt x="89039" y="5970495"/>
                  <a:pt x="87767" y="5960234"/>
                  <a:pt x="72503" y="5952254"/>
                </a:cubicBezTo>
                <a:cubicBezTo>
                  <a:pt x="77591" y="5953394"/>
                  <a:pt x="75047" y="5943133"/>
                  <a:pt x="72503" y="5946553"/>
                </a:cubicBezTo>
                <a:cubicBezTo>
                  <a:pt x="75047" y="5946553"/>
                  <a:pt x="72503" y="5948834"/>
                  <a:pt x="71231" y="5948834"/>
                </a:cubicBezTo>
                <a:cubicBezTo>
                  <a:pt x="68687" y="5944274"/>
                  <a:pt x="66143" y="5940853"/>
                  <a:pt x="69959" y="5934013"/>
                </a:cubicBezTo>
                <a:cubicBezTo>
                  <a:pt x="64871" y="5927173"/>
                  <a:pt x="64871" y="5921473"/>
                  <a:pt x="67415" y="5912351"/>
                </a:cubicBezTo>
                <a:cubicBezTo>
                  <a:pt x="52151" y="5896391"/>
                  <a:pt x="59783" y="5875870"/>
                  <a:pt x="54695" y="5861049"/>
                </a:cubicBezTo>
                <a:cubicBezTo>
                  <a:pt x="59783" y="5839388"/>
                  <a:pt x="71231" y="5824567"/>
                  <a:pt x="66143" y="5799486"/>
                </a:cubicBezTo>
                <a:cubicBezTo>
                  <a:pt x="71231" y="5793786"/>
                  <a:pt x="63599" y="5783525"/>
                  <a:pt x="59783" y="5775545"/>
                </a:cubicBezTo>
                <a:cubicBezTo>
                  <a:pt x="61055" y="5774404"/>
                  <a:pt x="62327" y="5774404"/>
                  <a:pt x="63599" y="5773264"/>
                </a:cubicBezTo>
                <a:cubicBezTo>
                  <a:pt x="58511" y="5770984"/>
                  <a:pt x="64871" y="5761864"/>
                  <a:pt x="59783" y="5756163"/>
                </a:cubicBezTo>
                <a:cubicBezTo>
                  <a:pt x="66143" y="5741343"/>
                  <a:pt x="71231" y="5725382"/>
                  <a:pt x="75047" y="5717401"/>
                </a:cubicBezTo>
                <a:cubicBezTo>
                  <a:pt x="73775" y="5708281"/>
                  <a:pt x="63599" y="5693460"/>
                  <a:pt x="75047" y="5682060"/>
                </a:cubicBezTo>
                <a:cubicBezTo>
                  <a:pt x="71231" y="5679780"/>
                  <a:pt x="68687" y="5676359"/>
                  <a:pt x="64871" y="5675219"/>
                </a:cubicBezTo>
                <a:cubicBezTo>
                  <a:pt x="67415" y="5672939"/>
                  <a:pt x="63599" y="5664959"/>
                  <a:pt x="66143" y="5656978"/>
                </a:cubicBezTo>
                <a:cubicBezTo>
                  <a:pt x="64871" y="5656978"/>
                  <a:pt x="61055" y="5656978"/>
                  <a:pt x="62327" y="5654698"/>
                </a:cubicBezTo>
                <a:cubicBezTo>
                  <a:pt x="64871" y="5652418"/>
                  <a:pt x="63599" y="5650138"/>
                  <a:pt x="67415" y="5650138"/>
                </a:cubicBezTo>
                <a:cubicBezTo>
                  <a:pt x="58511" y="5645578"/>
                  <a:pt x="66143" y="5641017"/>
                  <a:pt x="64871" y="5633037"/>
                </a:cubicBezTo>
                <a:cubicBezTo>
                  <a:pt x="66143" y="5633037"/>
                  <a:pt x="67415" y="5633037"/>
                  <a:pt x="68687" y="5633037"/>
                </a:cubicBezTo>
                <a:cubicBezTo>
                  <a:pt x="64871" y="5619356"/>
                  <a:pt x="71231" y="5607956"/>
                  <a:pt x="77591" y="5597695"/>
                </a:cubicBezTo>
                <a:cubicBezTo>
                  <a:pt x="77591" y="5598835"/>
                  <a:pt x="80135" y="5598835"/>
                  <a:pt x="80135" y="5597695"/>
                </a:cubicBezTo>
                <a:cubicBezTo>
                  <a:pt x="76319" y="5597695"/>
                  <a:pt x="75047" y="5596555"/>
                  <a:pt x="73775" y="5595415"/>
                </a:cubicBezTo>
                <a:cubicBezTo>
                  <a:pt x="76319" y="5595415"/>
                  <a:pt x="80135" y="5595415"/>
                  <a:pt x="80135" y="5594275"/>
                </a:cubicBezTo>
                <a:cubicBezTo>
                  <a:pt x="75047" y="5588575"/>
                  <a:pt x="82679" y="5579454"/>
                  <a:pt x="78863" y="5570334"/>
                </a:cubicBezTo>
                <a:cubicBezTo>
                  <a:pt x="68687" y="5562353"/>
                  <a:pt x="90311" y="5541832"/>
                  <a:pt x="72503" y="5533852"/>
                </a:cubicBezTo>
                <a:cubicBezTo>
                  <a:pt x="76319" y="5530432"/>
                  <a:pt x="72503" y="5530432"/>
                  <a:pt x="69959" y="5528151"/>
                </a:cubicBezTo>
                <a:cubicBezTo>
                  <a:pt x="69959" y="5527011"/>
                  <a:pt x="72503" y="5524731"/>
                  <a:pt x="73775" y="5521311"/>
                </a:cubicBezTo>
                <a:cubicBezTo>
                  <a:pt x="72503" y="5520171"/>
                  <a:pt x="71231" y="5520171"/>
                  <a:pt x="69959" y="5519031"/>
                </a:cubicBezTo>
                <a:cubicBezTo>
                  <a:pt x="77591" y="5517891"/>
                  <a:pt x="71231" y="5517891"/>
                  <a:pt x="68687" y="5514471"/>
                </a:cubicBezTo>
                <a:cubicBezTo>
                  <a:pt x="66143" y="5512191"/>
                  <a:pt x="67415" y="5511051"/>
                  <a:pt x="62327" y="5509910"/>
                </a:cubicBezTo>
                <a:cubicBezTo>
                  <a:pt x="68687" y="5506490"/>
                  <a:pt x="68687" y="5500790"/>
                  <a:pt x="67415" y="5495090"/>
                </a:cubicBezTo>
                <a:cubicBezTo>
                  <a:pt x="62327" y="5492810"/>
                  <a:pt x="66143" y="5489389"/>
                  <a:pt x="59783" y="5487109"/>
                </a:cubicBezTo>
                <a:cubicBezTo>
                  <a:pt x="61055" y="5488249"/>
                  <a:pt x="67415" y="5489389"/>
                  <a:pt x="67415" y="5487109"/>
                </a:cubicBezTo>
                <a:cubicBezTo>
                  <a:pt x="58511" y="5480269"/>
                  <a:pt x="69959" y="5457468"/>
                  <a:pt x="63599" y="5452907"/>
                </a:cubicBezTo>
                <a:cubicBezTo>
                  <a:pt x="69959" y="5441507"/>
                  <a:pt x="85223" y="5423266"/>
                  <a:pt x="72503" y="5417566"/>
                </a:cubicBezTo>
                <a:cubicBezTo>
                  <a:pt x="77591" y="5417566"/>
                  <a:pt x="68687" y="5414145"/>
                  <a:pt x="73775" y="5414145"/>
                </a:cubicBezTo>
                <a:cubicBezTo>
                  <a:pt x="75047" y="5414145"/>
                  <a:pt x="75047" y="5415286"/>
                  <a:pt x="76319" y="5415286"/>
                </a:cubicBezTo>
                <a:cubicBezTo>
                  <a:pt x="72503" y="5407305"/>
                  <a:pt x="77591" y="5400465"/>
                  <a:pt x="66143" y="5394765"/>
                </a:cubicBezTo>
                <a:cubicBezTo>
                  <a:pt x="72503" y="5394765"/>
                  <a:pt x="69959" y="5389064"/>
                  <a:pt x="73775" y="5387924"/>
                </a:cubicBezTo>
                <a:cubicBezTo>
                  <a:pt x="68687" y="5386784"/>
                  <a:pt x="73775" y="5384504"/>
                  <a:pt x="71231" y="5379944"/>
                </a:cubicBezTo>
                <a:cubicBezTo>
                  <a:pt x="63599" y="5381084"/>
                  <a:pt x="66143" y="5376524"/>
                  <a:pt x="68687" y="5374243"/>
                </a:cubicBezTo>
                <a:cubicBezTo>
                  <a:pt x="66143" y="5374243"/>
                  <a:pt x="61055" y="5376524"/>
                  <a:pt x="59783" y="5374243"/>
                </a:cubicBezTo>
                <a:cubicBezTo>
                  <a:pt x="59783" y="5373103"/>
                  <a:pt x="66143" y="5373103"/>
                  <a:pt x="66143" y="5368543"/>
                </a:cubicBezTo>
                <a:cubicBezTo>
                  <a:pt x="64871" y="5367403"/>
                  <a:pt x="64871" y="5365123"/>
                  <a:pt x="62327" y="5363983"/>
                </a:cubicBezTo>
                <a:cubicBezTo>
                  <a:pt x="67415" y="5360563"/>
                  <a:pt x="64871" y="5357142"/>
                  <a:pt x="66143" y="5352582"/>
                </a:cubicBezTo>
                <a:cubicBezTo>
                  <a:pt x="53423" y="5343462"/>
                  <a:pt x="66143" y="5333201"/>
                  <a:pt x="68687" y="5325221"/>
                </a:cubicBezTo>
                <a:cubicBezTo>
                  <a:pt x="66143" y="5322941"/>
                  <a:pt x="62327" y="5326361"/>
                  <a:pt x="62327" y="5324081"/>
                </a:cubicBezTo>
                <a:cubicBezTo>
                  <a:pt x="69959" y="5319521"/>
                  <a:pt x="71231" y="5313820"/>
                  <a:pt x="77591" y="5312680"/>
                </a:cubicBezTo>
                <a:cubicBezTo>
                  <a:pt x="76319" y="5312680"/>
                  <a:pt x="73775" y="5312680"/>
                  <a:pt x="68687" y="5317240"/>
                </a:cubicBezTo>
                <a:cubicBezTo>
                  <a:pt x="69959" y="5316100"/>
                  <a:pt x="69959" y="5314960"/>
                  <a:pt x="69959" y="5314960"/>
                </a:cubicBezTo>
                <a:cubicBezTo>
                  <a:pt x="58511" y="5301280"/>
                  <a:pt x="73775" y="5291019"/>
                  <a:pt x="61055" y="5277338"/>
                </a:cubicBezTo>
                <a:cubicBezTo>
                  <a:pt x="66143" y="5268218"/>
                  <a:pt x="69959" y="5261377"/>
                  <a:pt x="66143" y="5253397"/>
                </a:cubicBezTo>
                <a:cubicBezTo>
                  <a:pt x="71231" y="5254537"/>
                  <a:pt x="71231" y="5251117"/>
                  <a:pt x="75047" y="5252257"/>
                </a:cubicBezTo>
                <a:cubicBezTo>
                  <a:pt x="75047" y="5244277"/>
                  <a:pt x="76319" y="5235156"/>
                  <a:pt x="71231" y="5231736"/>
                </a:cubicBezTo>
                <a:cubicBezTo>
                  <a:pt x="76319" y="5228316"/>
                  <a:pt x="67415" y="5227176"/>
                  <a:pt x="75047" y="5221475"/>
                </a:cubicBezTo>
                <a:cubicBezTo>
                  <a:pt x="67415" y="5220335"/>
                  <a:pt x="75047" y="5216915"/>
                  <a:pt x="66143" y="5219195"/>
                </a:cubicBezTo>
                <a:cubicBezTo>
                  <a:pt x="69959" y="5215775"/>
                  <a:pt x="72503" y="5211215"/>
                  <a:pt x="67415" y="5207794"/>
                </a:cubicBezTo>
                <a:cubicBezTo>
                  <a:pt x="75047" y="5200954"/>
                  <a:pt x="59783" y="5191834"/>
                  <a:pt x="72503" y="5184993"/>
                </a:cubicBezTo>
                <a:cubicBezTo>
                  <a:pt x="71231" y="5179293"/>
                  <a:pt x="69959" y="5170173"/>
                  <a:pt x="73775" y="5164472"/>
                </a:cubicBezTo>
                <a:cubicBezTo>
                  <a:pt x="73775" y="5162192"/>
                  <a:pt x="69959" y="5163332"/>
                  <a:pt x="69959" y="5162192"/>
                </a:cubicBezTo>
                <a:cubicBezTo>
                  <a:pt x="73775" y="5153072"/>
                  <a:pt x="68687" y="5143951"/>
                  <a:pt x="63599" y="5142811"/>
                </a:cubicBezTo>
                <a:cubicBezTo>
                  <a:pt x="76319" y="5123430"/>
                  <a:pt x="72503" y="5114310"/>
                  <a:pt x="68687" y="5094929"/>
                </a:cubicBezTo>
                <a:cubicBezTo>
                  <a:pt x="63599" y="5094929"/>
                  <a:pt x="62327" y="5092649"/>
                  <a:pt x="59783" y="5091509"/>
                </a:cubicBezTo>
                <a:cubicBezTo>
                  <a:pt x="61055" y="5077828"/>
                  <a:pt x="50879" y="5072127"/>
                  <a:pt x="49607" y="5059587"/>
                </a:cubicBezTo>
                <a:cubicBezTo>
                  <a:pt x="39431" y="5059587"/>
                  <a:pt x="47063" y="5051606"/>
                  <a:pt x="39431" y="5049326"/>
                </a:cubicBezTo>
                <a:cubicBezTo>
                  <a:pt x="55967" y="5036785"/>
                  <a:pt x="40703" y="5015124"/>
                  <a:pt x="45791" y="5000304"/>
                </a:cubicBezTo>
                <a:cubicBezTo>
                  <a:pt x="44519" y="5000304"/>
                  <a:pt x="39431" y="4995744"/>
                  <a:pt x="44519" y="4991183"/>
                </a:cubicBezTo>
                <a:cubicBezTo>
                  <a:pt x="35615" y="4990043"/>
                  <a:pt x="35615" y="4990043"/>
                  <a:pt x="31799" y="4983203"/>
                </a:cubicBezTo>
                <a:cubicBezTo>
                  <a:pt x="39431" y="4985483"/>
                  <a:pt x="30527" y="4980923"/>
                  <a:pt x="35615" y="4978643"/>
                </a:cubicBezTo>
                <a:cubicBezTo>
                  <a:pt x="35615" y="4980923"/>
                  <a:pt x="41975" y="4983203"/>
                  <a:pt x="41975" y="4980923"/>
                </a:cubicBezTo>
                <a:cubicBezTo>
                  <a:pt x="40703" y="4980923"/>
                  <a:pt x="39431" y="4980923"/>
                  <a:pt x="39431" y="4978643"/>
                </a:cubicBezTo>
                <a:cubicBezTo>
                  <a:pt x="43247" y="4980923"/>
                  <a:pt x="53423" y="4977503"/>
                  <a:pt x="45791" y="4976362"/>
                </a:cubicBezTo>
                <a:cubicBezTo>
                  <a:pt x="47063" y="4978643"/>
                  <a:pt x="44519" y="4978643"/>
                  <a:pt x="41975" y="4978643"/>
                </a:cubicBezTo>
                <a:cubicBezTo>
                  <a:pt x="44519" y="4974082"/>
                  <a:pt x="36887" y="4977503"/>
                  <a:pt x="38159" y="4974082"/>
                </a:cubicBezTo>
                <a:cubicBezTo>
                  <a:pt x="43247" y="4971802"/>
                  <a:pt x="44519" y="4969522"/>
                  <a:pt x="47063" y="4963822"/>
                </a:cubicBezTo>
                <a:cubicBezTo>
                  <a:pt x="45791" y="4960402"/>
                  <a:pt x="43247" y="4962682"/>
                  <a:pt x="41975" y="4961542"/>
                </a:cubicBezTo>
                <a:cubicBezTo>
                  <a:pt x="47063" y="4959262"/>
                  <a:pt x="45791" y="4952421"/>
                  <a:pt x="47063" y="4947861"/>
                </a:cubicBezTo>
                <a:cubicBezTo>
                  <a:pt x="49607" y="4941021"/>
                  <a:pt x="54695" y="4927340"/>
                  <a:pt x="57239" y="4917079"/>
                </a:cubicBezTo>
                <a:cubicBezTo>
                  <a:pt x="54695" y="4906819"/>
                  <a:pt x="54695" y="4895418"/>
                  <a:pt x="49607" y="4889718"/>
                </a:cubicBezTo>
                <a:cubicBezTo>
                  <a:pt x="54695" y="4876037"/>
                  <a:pt x="59783" y="4858936"/>
                  <a:pt x="48335" y="4841835"/>
                </a:cubicBezTo>
                <a:cubicBezTo>
                  <a:pt x="54695" y="4839555"/>
                  <a:pt x="58511" y="4827015"/>
                  <a:pt x="55967" y="4821314"/>
                </a:cubicBezTo>
                <a:cubicBezTo>
                  <a:pt x="53423" y="4815614"/>
                  <a:pt x="31799" y="4787112"/>
                  <a:pt x="36887" y="4783692"/>
                </a:cubicBezTo>
                <a:cubicBezTo>
                  <a:pt x="36887" y="4775712"/>
                  <a:pt x="40703" y="4767732"/>
                  <a:pt x="41975" y="4760891"/>
                </a:cubicBezTo>
                <a:cubicBezTo>
                  <a:pt x="43247" y="4757471"/>
                  <a:pt x="52151" y="4751770"/>
                  <a:pt x="45791" y="4748350"/>
                </a:cubicBezTo>
                <a:cubicBezTo>
                  <a:pt x="48335" y="4744930"/>
                  <a:pt x="39431" y="4742650"/>
                  <a:pt x="44519" y="4740370"/>
                </a:cubicBezTo>
                <a:cubicBezTo>
                  <a:pt x="44519" y="4731250"/>
                  <a:pt x="40703" y="4714149"/>
                  <a:pt x="53423" y="4708448"/>
                </a:cubicBezTo>
                <a:cubicBezTo>
                  <a:pt x="45791" y="4702748"/>
                  <a:pt x="47063" y="4689067"/>
                  <a:pt x="49607" y="4686787"/>
                </a:cubicBezTo>
                <a:cubicBezTo>
                  <a:pt x="49607" y="4685647"/>
                  <a:pt x="43247" y="4683367"/>
                  <a:pt x="50879" y="4684507"/>
                </a:cubicBezTo>
                <a:cubicBezTo>
                  <a:pt x="49607" y="4678807"/>
                  <a:pt x="39431" y="4659426"/>
                  <a:pt x="49607" y="4649165"/>
                </a:cubicBezTo>
                <a:cubicBezTo>
                  <a:pt x="48335" y="4634344"/>
                  <a:pt x="67415" y="4618384"/>
                  <a:pt x="78863" y="4605843"/>
                </a:cubicBezTo>
                <a:cubicBezTo>
                  <a:pt x="77591" y="4604703"/>
                  <a:pt x="77591" y="4601283"/>
                  <a:pt x="75047" y="4600143"/>
                </a:cubicBezTo>
                <a:cubicBezTo>
                  <a:pt x="77591" y="4599002"/>
                  <a:pt x="77591" y="4596723"/>
                  <a:pt x="81407" y="4595582"/>
                </a:cubicBezTo>
                <a:cubicBezTo>
                  <a:pt x="75047" y="4588742"/>
                  <a:pt x="75047" y="4583042"/>
                  <a:pt x="78863" y="4577341"/>
                </a:cubicBezTo>
                <a:cubicBezTo>
                  <a:pt x="75047" y="4575061"/>
                  <a:pt x="72503" y="4572781"/>
                  <a:pt x="69959" y="4570501"/>
                </a:cubicBezTo>
                <a:cubicBezTo>
                  <a:pt x="69959" y="4569361"/>
                  <a:pt x="72503" y="4569361"/>
                  <a:pt x="73775" y="4569361"/>
                </a:cubicBezTo>
                <a:cubicBezTo>
                  <a:pt x="68687" y="4568221"/>
                  <a:pt x="64871" y="4561381"/>
                  <a:pt x="61055" y="4562521"/>
                </a:cubicBezTo>
                <a:cubicBezTo>
                  <a:pt x="59783" y="4553400"/>
                  <a:pt x="86495" y="4551120"/>
                  <a:pt x="75047" y="4540859"/>
                </a:cubicBezTo>
                <a:cubicBezTo>
                  <a:pt x="76319" y="4538579"/>
                  <a:pt x="81407" y="4539720"/>
                  <a:pt x="81407" y="4537439"/>
                </a:cubicBezTo>
                <a:cubicBezTo>
                  <a:pt x="81407" y="4536299"/>
                  <a:pt x="78863" y="4536299"/>
                  <a:pt x="76319" y="4536299"/>
                </a:cubicBezTo>
                <a:cubicBezTo>
                  <a:pt x="76319" y="4535159"/>
                  <a:pt x="82679" y="4534019"/>
                  <a:pt x="77591" y="4532879"/>
                </a:cubicBezTo>
                <a:cubicBezTo>
                  <a:pt x="77591" y="4530599"/>
                  <a:pt x="81407" y="4534019"/>
                  <a:pt x="81407" y="4530599"/>
                </a:cubicBezTo>
                <a:cubicBezTo>
                  <a:pt x="73775" y="4524899"/>
                  <a:pt x="86495" y="4518058"/>
                  <a:pt x="77591" y="4513498"/>
                </a:cubicBezTo>
                <a:cubicBezTo>
                  <a:pt x="82679" y="4508938"/>
                  <a:pt x="83951" y="4500957"/>
                  <a:pt x="95399" y="4499817"/>
                </a:cubicBezTo>
                <a:cubicBezTo>
                  <a:pt x="92855" y="4498677"/>
                  <a:pt x="94127" y="4495257"/>
                  <a:pt x="91583" y="4494117"/>
                </a:cubicBezTo>
                <a:cubicBezTo>
                  <a:pt x="97943" y="4486137"/>
                  <a:pt x="99215" y="4478156"/>
                  <a:pt x="90311" y="4471316"/>
                </a:cubicBezTo>
                <a:cubicBezTo>
                  <a:pt x="94127" y="4467896"/>
                  <a:pt x="89039" y="4455355"/>
                  <a:pt x="80135" y="4454215"/>
                </a:cubicBezTo>
                <a:cubicBezTo>
                  <a:pt x="83951" y="4453075"/>
                  <a:pt x="83951" y="4448515"/>
                  <a:pt x="90311" y="4448515"/>
                </a:cubicBezTo>
                <a:cubicBezTo>
                  <a:pt x="90311" y="4446235"/>
                  <a:pt x="86495" y="4447375"/>
                  <a:pt x="85223" y="4446235"/>
                </a:cubicBezTo>
                <a:cubicBezTo>
                  <a:pt x="87767" y="4442814"/>
                  <a:pt x="87767" y="4445094"/>
                  <a:pt x="91583" y="4445094"/>
                </a:cubicBezTo>
                <a:cubicBezTo>
                  <a:pt x="87767" y="4442814"/>
                  <a:pt x="86495" y="4439394"/>
                  <a:pt x="82679" y="4438254"/>
                </a:cubicBezTo>
                <a:cubicBezTo>
                  <a:pt x="83951" y="4437114"/>
                  <a:pt x="86495" y="4437114"/>
                  <a:pt x="89039" y="4437114"/>
                </a:cubicBezTo>
                <a:cubicBezTo>
                  <a:pt x="86495" y="4433694"/>
                  <a:pt x="83951" y="4432554"/>
                  <a:pt x="81407" y="4426853"/>
                </a:cubicBezTo>
                <a:cubicBezTo>
                  <a:pt x="82679" y="4425714"/>
                  <a:pt x="82679" y="4426853"/>
                  <a:pt x="85223" y="4426853"/>
                </a:cubicBezTo>
                <a:cubicBezTo>
                  <a:pt x="83951" y="4424573"/>
                  <a:pt x="81407" y="4424573"/>
                  <a:pt x="77591" y="4424573"/>
                </a:cubicBezTo>
                <a:cubicBezTo>
                  <a:pt x="91583" y="4416593"/>
                  <a:pt x="67415" y="4398352"/>
                  <a:pt x="80135" y="4389232"/>
                </a:cubicBezTo>
                <a:cubicBezTo>
                  <a:pt x="80135" y="4378971"/>
                  <a:pt x="75047" y="4374411"/>
                  <a:pt x="81407" y="4366430"/>
                </a:cubicBezTo>
                <a:cubicBezTo>
                  <a:pt x="77591" y="4359590"/>
                  <a:pt x="68687" y="4351610"/>
                  <a:pt x="73775" y="4345909"/>
                </a:cubicBezTo>
                <a:cubicBezTo>
                  <a:pt x="69959" y="4344769"/>
                  <a:pt x="66143" y="4337929"/>
                  <a:pt x="72503" y="4335649"/>
                </a:cubicBezTo>
                <a:cubicBezTo>
                  <a:pt x="71231" y="4332229"/>
                  <a:pt x="67415" y="4331088"/>
                  <a:pt x="63599" y="4329948"/>
                </a:cubicBezTo>
                <a:cubicBezTo>
                  <a:pt x="75047" y="4327668"/>
                  <a:pt x="57239" y="4318548"/>
                  <a:pt x="64871" y="4320828"/>
                </a:cubicBezTo>
                <a:cubicBezTo>
                  <a:pt x="64871" y="4317408"/>
                  <a:pt x="61055" y="4317408"/>
                  <a:pt x="58511" y="4316268"/>
                </a:cubicBezTo>
                <a:cubicBezTo>
                  <a:pt x="61055" y="4313987"/>
                  <a:pt x="57239" y="4308287"/>
                  <a:pt x="63599" y="4307147"/>
                </a:cubicBezTo>
                <a:cubicBezTo>
                  <a:pt x="57239" y="4300307"/>
                  <a:pt x="49607" y="4285486"/>
                  <a:pt x="57239" y="4282066"/>
                </a:cubicBezTo>
                <a:cubicBezTo>
                  <a:pt x="48335" y="4269525"/>
                  <a:pt x="59783" y="4262685"/>
                  <a:pt x="55967" y="4249004"/>
                </a:cubicBezTo>
                <a:cubicBezTo>
                  <a:pt x="58511" y="4246724"/>
                  <a:pt x="62327" y="4246724"/>
                  <a:pt x="64871" y="4245584"/>
                </a:cubicBezTo>
                <a:cubicBezTo>
                  <a:pt x="66143" y="4231903"/>
                  <a:pt x="69959" y="4230763"/>
                  <a:pt x="62327" y="4220503"/>
                </a:cubicBezTo>
                <a:cubicBezTo>
                  <a:pt x="63599" y="4218222"/>
                  <a:pt x="64871" y="4220503"/>
                  <a:pt x="66143" y="4220503"/>
                </a:cubicBezTo>
                <a:cubicBezTo>
                  <a:pt x="57239" y="4209102"/>
                  <a:pt x="71231" y="4181740"/>
                  <a:pt x="58511" y="4172620"/>
                </a:cubicBezTo>
                <a:cubicBezTo>
                  <a:pt x="54695" y="4166920"/>
                  <a:pt x="50879" y="4165780"/>
                  <a:pt x="53423" y="4155519"/>
                </a:cubicBezTo>
                <a:cubicBezTo>
                  <a:pt x="50879" y="4160079"/>
                  <a:pt x="48335" y="4156659"/>
                  <a:pt x="52151" y="4153239"/>
                </a:cubicBezTo>
                <a:cubicBezTo>
                  <a:pt x="48335" y="4152099"/>
                  <a:pt x="50879" y="4147539"/>
                  <a:pt x="45791" y="4147539"/>
                </a:cubicBezTo>
                <a:cubicBezTo>
                  <a:pt x="50879" y="4140698"/>
                  <a:pt x="40703" y="4137278"/>
                  <a:pt x="39431" y="4131578"/>
                </a:cubicBezTo>
                <a:cubicBezTo>
                  <a:pt x="38159" y="4129298"/>
                  <a:pt x="41975" y="4123598"/>
                  <a:pt x="43247" y="4123598"/>
                </a:cubicBezTo>
                <a:cubicBezTo>
                  <a:pt x="41975" y="4122457"/>
                  <a:pt x="38159" y="4119037"/>
                  <a:pt x="43247" y="4121317"/>
                </a:cubicBezTo>
                <a:cubicBezTo>
                  <a:pt x="44519" y="4117897"/>
                  <a:pt x="38159" y="4119037"/>
                  <a:pt x="40703" y="4115617"/>
                </a:cubicBezTo>
                <a:cubicBezTo>
                  <a:pt x="39431" y="4116757"/>
                  <a:pt x="39431" y="4117897"/>
                  <a:pt x="36887" y="4117897"/>
                </a:cubicBezTo>
                <a:cubicBezTo>
                  <a:pt x="38159" y="4115617"/>
                  <a:pt x="38159" y="4115617"/>
                  <a:pt x="35615" y="4114477"/>
                </a:cubicBezTo>
                <a:cubicBezTo>
                  <a:pt x="39431" y="4100796"/>
                  <a:pt x="50879" y="4084835"/>
                  <a:pt x="41975" y="4073435"/>
                </a:cubicBezTo>
                <a:cubicBezTo>
                  <a:pt x="45791" y="4070015"/>
                  <a:pt x="43247" y="4067734"/>
                  <a:pt x="45791" y="4065454"/>
                </a:cubicBezTo>
                <a:cubicBezTo>
                  <a:pt x="45791" y="4063174"/>
                  <a:pt x="41975" y="4066595"/>
                  <a:pt x="40703" y="4064314"/>
                </a:cubicBezTo>
                <a:cubicBezTo>
                  <a:pt x="45791" y="4054054"/>
                  <a:pt x="38159" y="4041513"/>
                  <a:pt x="52151" y="4032393"/>
                </a:cubicBezTo>
                <a:cubicBezTo>
                  <a:pt x="44519" y="4024412"/>
                  <a:pt x="47063" y="4017572"/>
                  <a:pt x="52151" y="4009592"/>
                </a:cubicBezTo>
                <a:cubicBezTo>
                  <a:pt x="54695" y="4003891"/>
                  <a:pt x="55967" y="3994771"/>
                  <a:pt x="58511" y="3990210"/>
                </a:cubicBezTo>
                <a:cubicBezTo>
                  <a:pt x="63599" y="3983370"/>
                  <a:pt x="69959" y="3979950"/>
                  <a:pt x="71231" y="3973109"/>
                </a:cubicBezTo>
                <a:cubicBezTo>
                  <a:pt x="73775" y="3961709"/>
                  <a:pt x="63599" y="3958289"/>
                  <a:pt x="59783" y="3948028"/>
                </a:cubicBezTo>
                <a:cubicBezTo>
                  <a:pt x="61055" y="3946888"/>
                  <a:pt x="61055" y="3948028"/>
                  <a:pt x="63599" y="3948028"/>
                </a:cubicBezTo>
                <a:cubicBezTo>
                  <a:pt x="58511" y="3940048"/>
                  <a:pt x="64871" y="3934347"/>
                  <a:pt x="67415" y="3926367"/>
                </a:cubicBezTo>
                <a:cubicBezTo>
                  <a:pt x="67415" y="3925227"/>
                  <a:pt x="66143" y="3926367"/>
                  <a:pt x="63599" y="3926367"/>
                </a:cubicBezTo>
                <a:cubicBezTo>
                  <a:pt x="62327" y="3919526"/>
                  <a:pt x="66143" y="3916106"/>
                  <a:pt x="63599" y="3908126"/>
                </a:cubicBezTo>
                <a:cubicBezTo>
                  <a:pt x="69959" y="3904706"/>
                  <a:pt x="81407" y="3891025"/>
                  <a:pt x="71231" y="3885325"/>
                </a:cubicBezTo>
                <a:cubicBezTo>
                  <a:pt x="73775" y="3883045"/>
                  <a:pt x="75047" y="3880765"/>
                  <a:pt x="77591" y="3879624"/>
                </a:cubicBezTo>
                <a:cubicBezTo>
                  <a:pt x="76319" y="3873924"/>
                  <a:pt x="67415" y="3869364"/>
                  <a:pt x="73775" y="3864804"/>
                </a:cubicBezTo>
                <a:cubicBezTo>
                  <a:pt x="72503" y="3863664"/>
                  <a:pt x="69959" y="3862523"/>
                  <a:pt x="68687" y="3861384"/>
                </a:cubicBezTo>
                <a:cubicBezTo>
                  <a:pt x="71231" y="3853403"/>
                  <a:pt x="67415" y="3849983"/>
                  <a:pt x="68687" y="3842003"/>
                </a:cubicBezTo>
                <a:cubicBezTo>
                  <a:pt x="66143" y="3842003"/>
                  <a:pt x="64871" y="3842003"/>
                  <a:pt x="62327" y="3842003"/>
                </a:cubicBezTo>
                <a:cubicBezTo>
                  <a:pt x="68687" y="3839722"/>
                  <a:pt x="57239" y="3830602"/>
                  <a:pt x="59783" y="3828322"/>
                </a:cubicBezTo>
                <a:cubicBezTo>
                  <a:pt x="64871" y="3826042"/>
                  <a:pt x="59783" y="3828322"/>
                  <a:pt x="62327" y="3829462"/>
                </a:cubicBezTo>
                <a:cubicBezTo>
                  <a:pt x="66143" y="3827182"/>
                  <a:pt x="69959" y="3820341"/>
                  <a:pt x="67415" y="3819201"/>
                </a:cubicBezTo>
                <a:cubicBezTo>
                  <a:pt x="73775" y="3812361"/>
                  <a:pt x="73775" y="3805520"/>
                  <a:pt x="80135" y="3797540"/>
                </a:cubicBezTo>
                <a:cubicBezTo>
                  <a:pt x="80135" y="3796400"/>
                  <a:pt x="78863" y="3797540"/>
                  <a:pt x="76319" y="3797540"/>
                </a:cubicBezTo>
                <a:cubicBezTo>
                  <a:pt x="82679" y="3792980"/>
                  <a:pt x="82679" y="3781580"/>
                  <a:pt x="77591" y="3778159"/>
                </a:cubicBezTo>
                <a:cubicBezTo>
                  <a:pt x="77591" y="3775879"/>
                  <a:pt x="80135" y="3770179"/>
                  <a:pt x="82679" y="3767899"/>
                </a:cubicBezTo>
                <a:cubicBezTo>
                  <a:pt x="77591" y="3767899"/>
                  <a:pt x="82679" y="3764479"/>
                  <a:pt x="76319" y="3763338"/>
                </a:cubicBezTo>
                <a:cubicBezTo>
                  <a:pt x="77591" y="3762198"/>
                  <a:pt x="77591" y="3759918"/>
                  <a:pt x="81407" y="3759918"/>
                </a:cubicBezTo>
                <a:cubicBezTo>
                  <a:pt x="81407" y="3750798"/>
                  <a:pt x="71231" y="3748517"/>
                  <a:pt x="66143" y="3742817"/>
                </a:cubicBezTo>
                <a:cubicBezTo>
                  <a:pt x="67415" y="3726856"/>
                  <a:pt x="73775" y="3714316"/>
                  <a:pt x="54695" y="3708615"/>
                </a:cubicBezTo>
                <a:cubicBezTo>
                  <a:pt x="62327" y="3700635"/>
                  <a:pt x="41975" y="3691514"/>
                  <a:pt x="48335" y="3682394"/>
                </a:cubicBezTo>
                <a:cubicBezTo>
                  <a:pt x="49607" y="3680114"/>
                  <a:pt x="40703" y="3680114"/>
                  <a:pt x="45791" y="3678974"/>
                </a:cubicBezTo>
                <a:cubicBezTo>
                  <a:pt x="45791" y="3677834"/>
                  <a:pt x="49607" y="3620831"/>
                  <a:pt x="58511" y="3608290"/>
                </a:cubicBezTo>
                <a:cubicBezTo>
                  <a:pt x="58511" y="3606010"/>
                  <a:pt x="57239" y="3609430"/>
                  <a:pt x="54695" y="3609430"/>
                </a:cubicBezTo>
                <a:cubicBezTo>
                  <a:pt x="57239" y="3608290"/>
                  <a:pt x="58511" y="3607150"/>
                  <a:pt x="59783" y="3606010"/>
                </a:cubicBezTo>
                <a:cubicBezTo>
                  <a:pt x="53423" y="3598030"/>
                  <a:pt x="58511" y="3587769"/>
                  <a:pt x="53423" y="3580929"/>
                </a:cubicBezTo>
                <a:cubicBezTo>
                  <a:pt x="63599" y="3569528"/>
                  <a:pt x="53423" y="3563828"/>
                  <a:pt x="63599" y="3558128"/>
                </a:cubicBezTo>
                <a:cubicBezTo>
                  <a:pt x="58511" y="3554707"/>
                  <a:pt x="58511" y="3556988"/>
                  <a:pt x="55967" y="3554707"/>
                </a:cubicBezTo>
                <a:cubicBezTo>
                  <a:pt x="55967" y="3549007"/>
                  <a:pt x="59783" y="3546727"/>
                  <a:pt x="62327" y="3539887"/>
                </a:cubicBezTo>
                <a:cubicBezTo>
                  <a:pt x="62327" y="3538747"/>
                  <a:pt x="61055" y="3539887"/>
                  <a:pt x="58511" y="3539887"/>
                </a:cubicBezTo>
                <a:cubicBezTo>
                  <a:pt x="58511" y="3533046"/>
                  <a:pt x="57239" y="3527346"/>
                  <a:pt x="54695" y="3522786"/>
                </a:cubicBezTo>
                <a:cubicBezTo>
                  <a:pt x="55967" y="3523926"/>
                  <a:pt x="55967" y="3522786"/>
                  <a:pt x="58511" y="3522786"/>
                </a:cubicBezTo>
                <a:cubicBezTo>
                  <a:pt x="52151" y="3521646"/>
                  <a:pt x="59783" y="3517085"/>
                  <a:pt x="52151" y="3517085"/>
                </a:cubicBezTo>
                <a:cubicBezTo>
                  <a:pt x="58511" y="3511385"/>
                  <a:pt x="57239" y="3502265"/>
                  <a:pt x="47063" y="3501125"/>
                </a:cubicBezTo>
                <a:cubicBezTo>
                  <a:pt x="49607" y="3498844"/>
                  <a:pt x="50879" y="3494284"/>
                  <a:pt x="43247" y="3495424"/>
                </a:cubicBezTo>
                <a:cubicBezTo>
                  <a:pt x="47063" y="3488584"/>
                  <a:pt x="52151" y="3486304"/>
                  <a:pt x="49607" y="3477183"/>
                </a:cubicBezTo>
                <a:cubicBezTo>
                  <a:pt x="57239" y="3474903"/>
                  <a:pt x="58511" y="3461223"/>
                  <a:pt x="52151" y="3458942"/>
                </a:cubicBezTo>
                <a:cubicBezTo>
                  <a:pt x="53423" y="3456662"/>
                  <a:pt x="57239" y="3456662"/>
                  <a:pt x="58511" y="3457802"/>
                </a:cubicBezTo>
                <a:cubicBezTo>
                  <a:pt x="58511" y="3455522"/>
                  <a:pt x="54695" y="3455522"/>
                  <a:pt x="53423" y="3454382"/>
                </a:cubicBezTo>
                <a:cubicBezTo>
                  <a:pt x="54695" y="3449822"/>
                  <a:pt x="58511" y="3447542"/>
                  <a:pt x="62327" y="3444122"/>
                </a:cubicBezTo>
                <a:cubicBezTo>
                  <a:pt x="63599" y="3440701"/>
                  <a:pt x="57239" y="3442982"/>
                  <a:pt x="58511" y="3439561"/>
                </a:cubicBezTo>
                <a:cubicBezTo>
                  <a:pt x="67415" y="3432721"/>
                  <a:pt x="62327" y="3421320"/>
                  <a:pt x="72503" y="3417900"/>
                </a:cubicBezTo>
                <a:cubicBezTo>
                  <a:pt x="67415" y="3414480"/>
                  <a:pt x="72503" y="3412200"/>
                  <a:pt x="72503" y="3407640"/>
                </a:cubicBezTo>
                <a:cubicBezTo>
                  <a:pt x="67415" y="3405360"/>
                  <a:pt x="68687" y="3399659"/>
                  <a:pt x="76319" y="3396239"/>
                </a:cubicBezTo>
                <a:cubicBezTo>
                  <a:pt x="71231" y="3388259"/>
                  <a:pt x="78863" y="3381418"/>
                  <a:pt x="80135" y="3372298"/>
                </a:cubicBezTo>
                <a:cubicBezTo>
                  <a:pt x="82679" y="3371158"/>
                  <a:pt x="86495" y="3371158"/>
                  <a:pt x="87767" y="3368878"/>
                </a:cubicBezTo>
                <a:cubicBezTo>
                  <a:pt x="87767" y="3367737"/>
                  <a:pt x="85223" y="3368878"/>
                  <a:pt x="85223" y="3370018"/>
                </a:cubicBezTo>
                <a:cubicBezTo>
                  <a:pt x="81407" y="3368878"/>
                  <a:pt x="83951" y="3365458"/>
                  <a:pt x="80135" y="3364317"/>
                </a:cubicBezTo>
                <a:cubicBezTo>
                  <a:pt x="80135" y="3360897"/>
                  <a:pt x="82679" y="3359757"/>
                  <a:pt x="87767" y="3359757"/>
                </a:cubicBezTo>
                <a:cubicBezTo>
                  <a:pt x="75047" y="3342656"/>
                  <a:pt x="95399" y="3328976"/>
                  <a:pt x="78863" y="3314155"/>
                </a:cubicBezTo>
                <a:cubicBezTo>
                  <a:pt x="85223" y="3311875"/>
                  <a:pt x="81407" y="3297054"/>
                  <a:pt x="85223" y="3290214"/>
                </a:cubicBezTo>
                <a:cubicBezTo>
                  <a:pt x="81407" y="3287933"/>
                  <a:pt x="78863" y="3284513"/>
                  <a:pt x="78863" y="3283373"/>
                </a:cubicBezTo>
                <a:cubicBezTo>
                  <a:pt x="94127" y="3268552"/>
                  <a:pt x="89039" y="3243471"/>
                  <a:pt x="83951" y="3227510"/>
                </a:cubicBezTo>
                <a:cubicBezTo>
                  <a:pt x="82679" y="3226370"/>
                  <a:pt x="85223" y="3226370"/>
                  <a:pt x="86495" y="3226370"/>
                </a:cubicBezTo>
                <a:cubicBezTo>
                  <a:pt x="85223" y="3225230"/>
                  <a:pt x="82679" y="3225230"/>
                  <a:pt x="80135" y="3225230"/>
                </a:cubicBezTo>
                <a:cubicBezTo>
                  <a:pt x="81407" y="3224090"/>
                  <a:pt x="86495" y="3225230"/>
                  <a:pt x="85223" y="3221810"/>
                </a:cubicBezTo>
                <a:cubicBezTo>
                  <a:pt x="71231" y="3212689"/>
                  <a:pt x="78863" y="3194449"/>
                  <a:pt x="75047" y="3184188"/>
                </a:cubicBezTo>
                <a:cubicBezTo>
                  <a:pt x="77591" y="3181908"/>
                  <a:pt x="80135" y="3179628"/>
                  <a:pt x="81407" y="3177348"/>
                </a:cubicBezTo>
                <a:cubicBezTo>
                  <a:pt x="72503" y="3173927"/>
                  <a:pt x="80135" y="3160247"/>
                  <a:pt x="81407" y="3154546"/>
                </a:cubicBezTo>
                <a:cubicBezTo>
                  <a:pt x="81407" y="3152266"/>
                  <a:pt x="78863" y="3151126"/>
                  <a:pt x="78863" y="3148846"/>
                </a:cubicBezTo>
                <a:cubicBezTo>
                  <a:pt x="80135" y="3145426"/>
                  <a:pt x="82679" y="3142006"/>
                  <a:pt x="82679" y="3139725"/>
                </a:cubicBezTo>
                <a:cubicBezTo>
                  <a:pt x="82679" y="3134025"/>
                  <a:pt x="76319" y="3129465"/>
                  <a:pt x="73775" y="3121484"/>
                </a:cubicBezTo>
                <a:cubicBezTo>
                  <a:pt x="73775" y="3121484"/>
                  <a:pt x="77591" y="3114644"/>
                  <a:pt x="71231" y="3115784"/>
                </a:cubicBezTo>
                <a:cubicBezTo>
                  <a:pt x="73775" y="3113504"/>
                  <a:pt x="71231" y="3107804"/>
                  <a:pt x="69959" y="3105524"/>
                </a:cubicBezTo>
                <a:cubicBezTo>
                  <a:pt x="72503" y="3104384"/>
                  <a:pt x="72503" y="3100964"/>
                  <a:pt x="77591" y="3102104"/>
                </a:cubicBezTo>
                <a:cubicBezTo>
                  <a:pt x="77591" y="3099823"/>
                  <a:pt x="68687" y="3097543"/>
                  <a:pt x="76319" y="3097543"/>
                </a:cubicBezTo>
                <a:cubicBezTo>
                  <a:pt x="73775" y="3094123"/>
                  <a:pt x="72503" y="3099823"/>
                  <a:pt x="68687" y="3098683"/>
                </a:cubicBezTo>
                <a:cubicBezTo>
                  <a:pt x="68687" y="3095263"/>
                  <a:pt x="72503" y="3095263"/>
                  <a:pt x="76319" y="3095263"/>
                </a:cubicBezTo>
                <a:cubicBezTo>
                  <a:pt x="72503" y="3094123"/>
                  <a:pt x="67415" y="3088423"/>
                  <a:pt x="73775" y="3086143"/>
                </a:cubicBezTo>
                <a:cubicBezTo>
                  <a:pt x="64871" y="3082722"/>
                  <a:pt x="61055" y="3069042"/>
                  <a:pt x="69959" y="3070182"/>
                </a:cubicBezTo>
                <a:cubicBezTo>
                  <a:pt x="68687" y="3067902"/>
                  <a:pt x="67415" y="3065622"/>
                  <a:pt x="64871" y="3064481"/>
                </a:cubicBezTo>
                <a:cubicBezTo>
                  <a:pt x="64871" y="3063342"/>
                  <a:pt x="67415" y="3063342"/>
                  <a:pt x="67415" y="3064481"/>
                </a:cubicBezTo>
                <a:cubicBezTo>
                  <a:pt x="69959" y="3051941"/>
                  <a:pt x="80135" y="3032560"/>
                  <a:pt x="61055" y="3023440"/>
                </a:cubicBezTo>
                <a:cubicBezTo>
                  <a:pt x="61055" y="3017739"/>
                  <a:pt x="57239" y="3010899"/>
                  <a:pt x="62327" y="3008619"/>
                </a:cubicBezTo>
                <a:cubicBezTo>
                  <a:pt x="61055" y="3009759"/>
                  <a:pt x="61055" y="3008619"/>
                  <a:pt x="58511" y="3008619"/>
                </a:cubicBezTo>
                <a:cubicBezTo>
                  <a:pt x="64871" y="3002918"/>
                  <a:pt x="59783" y="2997218"/>
                  <a:pt x="63599" y="2994938"/>
                </a:cubicBezTo>
                <a:cubicBezTo>
                  <a:pt x="63599" y="2993798"/>
                  <a:pt x="61055" y="2996078"/>
                  <a:pt x="61055" y="2993798"/>
                </a:cubicBezTo>
                <a:cubicBezTo>
                  <a:pt x="61055" y="2991518"/>
                  <a:pt x="62327" y="2992658"/>
                  <a:pt x="63599" y="2992658"/>
                </a:cubicBezTo>
                <a:cubicBezTo>
                  <a:pt x="61055" y="2991518"/>
                  <a:pt x="64871" y="2986957"/>
                  <a:pt x="59783" y="2988098"/>
                </a:cubicBezTo>
                <a:cubicBezTo>
                  <a:pt x="66143" y="2982397"/>
                  <a:pt x="62327" y="2974417"/>
                  <a:pt x="71231" y="2970997"/>
                </a:cubicBezTo>
                <a:cubicBezTo>
                  <a:pt x="68687" y="2969857"/>
                  <a:pt x="66143" y="2965296"/>
                  <a:pt x="71231" y="2965296"/>
                </a:cubicBezTo>
                <a:cubicBezTo>
                  <a:pt x="69959" y="2959596"/>
                  <a:pt x="59783" y="2945915"/>
                  <a:pt x="64871" y="2939075"/>
                </a:cubicBezTo>
                <a:cubicBezTo>
                  <a:pt x="58511" y="2933375"/>
                  <a:pt x="50879" y="2920834"/>
                  <a:pt x="53423" y="2912854"/>
                </a:cubicBezTo>
                <a:cubicBezTo>
                  <a:pt x="54695" y="2907153"/>
                  <a:pt x="62327" y="2904873"/>
                  <a:pt x="61055" y="2900313"/>
                </a:cubicBezTo>
                <a:cubicBezTo>
                  <a:pt x="59783" y="2895753"/>
                  <a:pt x="52151" y="2895753"/>
                  <a:pt x="50879" y="2892332"/>
                </a:cubicBezTo>
                <a:cubicBezTo>
                  <a:pt x="48335" y="2886632"/>
                  <a:pt x="55967" y="2880932"/>
                  <a:pt x="54695" y="2874092"/>
                </a:cubicBezTo>
                <a:cubicBezTo>
                  <a:pt x="44519" y="2868391"/>
                  <a:pt x="64871" y="2851290"/>
                  <a:pt x="57239" y="2839890"/>
                </a:cubicBezTo>
                <a:cubicBezTo>
                  <a:pt x="59783" y="2838750"/>
                  <a:pt x="61055" y="2837610"/>
                  <a:pt x="63599" y="2837610"/>
                </a:cubicBezTo>
                <a:cubicBezTo>
                  <a:pt x="62327" y="2834190"/>
                  <a:pt x="59783" y="2838750"/>
                  <a:pt x="58511" y="2836470"/>
                </a:cubicBezTo>
                <a:cubicBezTo>
                  <a:pt x="64871" y="2829629"/>
                  <a:pt x="54695" y="2823929"/>
                  <a:pt x="63599" y="2818229"/>
                </a:cubicBezTo>
                <a:cubicBezTo>
                  <a:pt x="63599" y="2817089"/>
                  <a:pt x="62327" y="2815948"/>
                  <a:pt x="59783" y="2815948"/>
                </a:cubicBezTo>
                <a:cubicBezTo>
                  <a:pt x="62327" y="2811388"/>
                  <a:pt x="59783" y="2809108"/>
                  <a:pt x="64871" y="2805688"/>
                </a:cubicBezTo>
                <a:cubicBezTo>
                  <a:pt x="59783" y="2804548"/>
                  <a:pt x="63599" y="2809108"/>
                  <a:pt x="58511" y="2807968"/>
                </a:cubicBezTo>
                <a:cubicBezTo>
                  <a:pt x="75047" y="2794287"/>
                  <a:pt x="59783" y="2780607"/>
                  <a:pt x="72503" y="2764646"/>
                </a:cubicBezTo>
                <a:cubicBezTo>
                  <a:pt x="69959" y="2760086"/>
                  <a:pt x="64871" y="2752105"/>
                  <a:pt x="69959" y="2749825"/>
                </a:cubicBezTo>
                <a:cubicBezTo>
                  <a:pt x="69959" y="2748685"/>
                  <a:pt x="67415" y="2748685"/>
                  <a:pt x="67415" y="2747545"/>
                </a:cubicBezTo>
                <a:cubicBezTo>
                  <a:pt x="68687" y="2744125"/>
                  <a:pt x="69959" y="2738424"/>
                  <a:pt x="76319" y="2738424"/>
                </a:cubicBezTo>
                <a:cubicBezTo>
                  <a:pt x="73775" y="2728164"/>
                  <a:pt x="75047" y="2719043"/>
                  <a:pt x="61055" y="2713343"/>
                </a:cubicBezTo>
                <a:cubicBezTo>
                  <a:pt x="62327" y="2704223"/>
                  <a:pt x="61055" y="2695102"/>
                  <a:pt x="55967" y="2688262"/>
                </a:cubicBezTo>
                <a:cubicBezTo>
                  <a:pt x="57239" y="2687122"/>
                  <a:pt x="62327" y="2687122"/>
                  <a:pt x="62327" y="2684842"/>
                </a:cubicBezTo>
                <a:cubicBezTo>
                  <a:pt x="57239" y="2682561"/>
                  <a:pt x="58511" y="2672301"/>
                  <a:pt x="57239" y="2666601"/>
                </a:cubicBezTo>
                <a:cubicBezTo>
                  <a:pt x="57239" y="2665461"/>
                  <a:pt x="58511" y="2666601"/>
                  <a:pt x="61055" y="2666601"/>
                </a:cubicBezTo>
                <a:cubicBezTo>
                  <a:pt x="61055" y="2665461"/>
                  <a:pt x="59783" y="2664320"/>
                  <a:pt x="57239" y="2664320"/>
                </a:cubicBezTo>
                <a:cubicBezTo>
                  <a:pt x="61055" y="2660900"/>
                  <a:pt x="53423" y="2652920"/>
                  <a:pt x="53423" y="2648360"/>
                </a:cubicBezTo>
                <a:cubicBezTo>
                  <a:pt x="53423" y="2646080"/>
                  <a:pt x="57239" y="2646080"/>
                  <a:pt x="57239" y="2644939"/>
                </a:cubicBezTo>
                <a:cubicBezTo>
                  <a:pt x="61055" y="2635819"/>
                  <a:pt x="49607" y="2630119"/>
                  <a:pt x="47063" y="2624418"/>
                </a:cubicBezTo>
                <a:cubicBezTo>
                  <a:pt x="47063" y="2622138"/>
                  <a:pt x="45791" y="2625558"/>
                  <a:pt x="43247" y="2623278"/>
                </a:cubicBezTo>
                <a:cubicBezTo>
                  <a:pt x="48335" y="2620998"/>
                  <a:pt x="44519" y="2617578"/>
                  <a:pt x="40703" y="2616438"/>
                </a:cubicBezTo>
                <a:cubicBezTo>
                  <a:pt x="41975" y="2611878"/>
                  <a:pt x="47063" y="2610738"/>
                  <a:pt x="49607" y="2607317"/>
                </a:cubicBezTo>
                <a:cubicBezTo>
                  <a:pt x="44519" y="2607317"/>
                  <a:pt x="52151" y="2605037"/>
                  <a:pt x="47063" y="2600477"/>
                </a:cubicBezTo>
                <a:cubicBezTo>
                  <a:pt x="49607" y="2600477"/>
                  <a:pt x="48335" y="2603897"/>
                  <a:pt x="52151" y="2602757"/>
                </a:cubicBezTo>
                <a:cubicBezTo>
                  <a:pt x="52151" y="2601617"/>
                  <a:pt x="49607" y="2600477"/>
                  <a:pt x="48335" y="2600477"/>
                </a:cubicBezTo>
                <a:cubicBezTo>
                  <a:pt x="54695" y="2594777"/>
                  <a:pt x="49607" y="2587936"/>
                  <a:pt x="57239" y="2582236"/>
                </a:cubicBezTo>
                <a:cubicBezTo>
                  <a:pt x="47063" y="2570836"/>
                  <a:pt x="53423" y="2558295"/>
                  <a:pt x="45791" y="2545754"/>
                </a:cubicBezTo>
                <a:cubicBezTo>
                  <a:pt x="49607" y="2545754"/>
                  <a:pt x="52151" y="2545754"/>
                  <a:pt x="53423" y="2544614"/>
                </a:cubicBezTo>
                <a:cubicBezTo>
                  <a:pt x="53423" y="2542334"/>
                  <a:pt x="50879" y="2538914"/>
                  <a:pt x="47063" y="2535494"/>
                </a:cubicBezTo>
                <a:cubicBezTo>
                  <a:pt x="50879" y="2526373"/>
                  <a:pt x="45791" y="2518393"/>
                  <a:pt x="43247" y="2510412"/>
                </a:cubicBezTo>
                <a:cubicBezTo>
                  <a:pt x="48335" y="2509272"/>
                  <a:pt x="47063" y="2508132"/>
                  <a:pt x="48335" y="2503572"/>
                </a:cubicBezTo>
                <a:cubicBezTo>
                  <a:pt x="52151" y="2501292"/>
                  <a:pt x="50879" y="2503572"/>
                  <a:pt x="54695" y="2503572"/>
                </a:cubicBezTo>
                <a:cubicBezTo>
                  <a:pt x="57239" y="2497872"/>
                  <a:pt x="54695" y="2497872"/>
                  <a:pt x="52151" y="2493311"/>
                </a:cubicBezTo>
                <a:cubicBezTo>
                  <a:pt x="53423" y="2485331"/>
                  <a:pt x="63599" y="2479631"/>
                  <a:pt x="67415" y="2471650"/>
                </a:cubicBezTo>
                <a:cubicBezTo>
                  <a:pt x="69959" y="2468230"/>
                  <a:pt x="63599" y="2462530"/>
                  <a:pt x="72503" y="2461390"/>
                </a:cubicBezTo>
                <a:cubicBezTo>
                  <a:pt x="67415" y="2457970"/>
                  <a:pt x="66143" y="2452269"/>
                  <a:pt x="72503" y="2451129"/>
                </a:cubicBezTo>
                <a:cubicBezTo>
                  <a:pt x="67415" y="2448849"/>
                  <a:pt x="72503" y="2445429"/>
                  <a:pt x="68687" y="2445429"/>
                </a:cubicBezTo>
                <a:cubicBezTo>
                  <a:pt x="72503" y="2443149"/>
                  <a:pt x="73775" y="2445429"/>
                  <a:pt x="77591" y="2443149"/>
                </a:cubicBezTo>
                <a:cubicBezTo>
                  <a:pt x="76319" y="2440869"/>
                  <a:pt x="75047" y="2444289"/>
                  <a:pt x="71231" y="2443149"/>
                </a:cubicBezTo>
                <a:cubicBezTo>
                  <a:pt x="76319" y="2437449"/>
                  <a:pt x="75047" y="2432888"/>
                  <a:pt x="68687" y="2427188"/>
                </a:cubicBezTo>
                <a:cubicBezTo>
                  <a:pt x="73775" y="2420348"/>
                  <a:pt x="75047" y="2407807"/>
                  <a:pt x="76319" y="2396406"/>
                </a:cubicBezTo>
                <a:cubicBezTo>
                  <a:pt x="66143" y="2392986"/>
                  <a:pt x="54695" y="2379305"/>
                  <a:pt x="59783" y="2374745"/>
                </a:cubicBezTo>
                <a:cubicBezTo>
                  <a:pt x="50879" y="2374745"/>
                  <a:pt x="57239" y="2363345"/>
                  <a:pt x="48335" y="2363345"/>
                </a:cubicBezTo>
                <a:cubicBezTo>
                  <a:pt x="50879" y="2356504"/>
                  <a:pt x="48335" y="2353084"/>
                  <a:pt x="47063" y="2348524"/>
                </a:cubicBezTo>
                <a:cubicBezTo>
                  <a:pt x="34343" y="2350804"/>
                  <a:pt x="41975" y="2342824"/>
                  <a:pt x="34343" y="2345104"/>
                </a:cubicBezTo>
                <a:cubicBezTo>
                  <a:pt x="39431" y="2339403"/>
                  <a:pt x="29255" y="2338263"/>
                  <a:pt x="27983" y="2334843"/>
                </a:cubicBezTo>
                <a:cubicBezTo>
                  <a:pt x="29255" y="2332563"/>
                  <a:pt x="30527" y="2330283"/>
                  <a:pt x="33071" y="2329143"/>
                </a:cubicBezTo>
                <a:cubicBezTo>
                  <a:pt x="31799" y="2324583"/>
                  <a:pt x="30527" y="2321162"/>
                  <a:pt x="26711" y="2321162"/>
                </a:cubicBezTo>
                <a:cubicBezTo>
                  <a:pt x="27983" y="2320022"/>
                  <a:pt x="29255" y="2318882"/>
                  <a:pt x="30527" y="2317742"/>
                </a:cubicBezTo>
                <a:cubicBezTo>
                  <a:pt x="22895" y="2315462"/>
                  <a:pt x="29255" y="2313182"/>
                  <a:pt x="29255" y="2309762"/>
                </a:cubicBezTo>
                <a:cubicBezTo>
                  <a:pt x="29255" y="2304062"/>
                  <a:pt x="22895" y="2302921"/>
                  <a:pt x="21623" y="2298361"/>
                </a:cubicBezTo>
                <a:cubicBezTo>
                  <a:pt x="21623" y="2299501"/>
                  <a:pt x="24167" y="2298361"/>
                  <a:pt x="24167" y="2297221"/>
                </a:cubicBezTo>
                <a:cubicBezTo>
                  <a:pt x="26711" y="2289241"/>
                  <a:pt x="17807" y="2278980"/>
                  <a:pt x="11447" y="2269860"/>
                </a:cubicBezTo>
                <a:cubicBezTo>
                  <a:pt x="19079" y="2264159"/>
                  <a:pt x="16535" y="2255039"/>
                  <a:pt x="11447" y="2248199"/>
                </a:cubicBezTo>
                <a:cubicBezTo>
                  <a:pt x="20351" y="2243638"/>
                  <a:pt x="12719" y="2239078"/>
                  <a:pt x="19079" y="2232238"/>
                </a:cubicBezTo>
                <a:lnTo>
                  <a:pt x="0" y="2215138"/>
                </a:lnTo>
                <a:lnTo>
                  <a:pt x="0" y="2215134"/>
                </a:lnTo>
                <a:lnTo>
                  <a:pt x="5405" y="2197323"/>
                </a:lnTo>
                <a:cubicBezTo>
                  <a:pt x="6677" y="2190340"/>
                  <a:pt x="6995" y="2183215"/>
                  <a:pt x="5087" y="2178655"/>
                </a:cubicBezTo>
                <a:cubicBezTo>
                  <a:pt x="7631" y="2177515"/>
                  <a:pt x="12719" y="2179795"/>
                  <a:pt x="12719" y="2177515"/>
                </a:cubicBezTo>
                <a:cubicBezTo>
                  <a:pt x="8903" y="2171815"/>
                  <a:pt x="19079" y="2167254"/>
                  <a:pt x="13991" y="2158134"/>
                </a:cubicBezTo>
                <a:cubicBezTo>
                  <a:pt x="20351" y="2152434"/>
                  <a:pt x="20351" y="2145593"/>
                  <a:pt x="24167" y="2139893"/>
                </a:cubicBezTo>
                <a:cubicBezTo>
                  <a:pt x="21623" y="2138753"/>
                  <a:pt x="17807" y="2138753"/>
                  <a:pt x="16535" y="2137613"/>
                </a:cubicBezTo>
                <a:cubicBezTo>
                  <a:pt x="20351" y="2137613"/>
                  <a:pt x="19079" y="2134193"/>
                  <a:pt x="20351" y="2130772"/>
                </a:cubicBezTo>
                <a:cubicBezTo>
                  <a:pt x="13991" y="2128492"/>
                  <a:pt x="15263" y="2122792"/>
                  <a:pt x="12719" y="2119372"/>
                </a:cubicBezTo>
                <a:cubicBezTo>
                  <a:pt x="17807" y="2118232"/>
                  <a:pt x="19079" y="2113671"/>
                  <a:pt x="22895" y="2111391"/>
                </a:cubicBezTo>
                <a:cubicBezTo>
                  <a:pt x="21623" y="2109111"/>
                  <a:pt x="15263" y="2111391"/>
                  <a:pt x="15263" y="2109111"/>
                </a:cubicBezTo>
                <a:cubicBezTo>
                  <a:pt x="24167" y="2098851"/>
                  <a:pt x="16535" y="2080610"/>
                  <a:pt x="35615" y="2071489"/>
                </a:cubicBezTo>
                <a:cubicBezTo>
                  <a:pt x="33071" y="2065789"/>
                  <a:pt x="35615" y="2065789"/>
                  <a:pt x="36887" y="2060089"/>
                </a:cubicBezTo>
                <a:cubicBezTo>
                  <a:pt x="34343" y="2057808"/>
                  <a:pt x="31799" y="2055528"/>
                  <a:pt x="29255" y="2055528"/>
                </a:cubicBezTo>
                <a:cubicBezTo>
                  <a:pt x="40703" y="2042988"/>
                  <a:pt x="50879" y="2033867"/>
                  <a:pt x="45791" y="2022467"/>
                </a:cubicBezTo>
                <a:cubicBezTo>
                  <a:pt x="47063" y="2022467"/>
                  <a:pt x="48335" y="2022467"/>
                  <a:pt x="49607" y="2022467"/>
                </a:cubicBezTo>
                <a:cubicBezTo>
                  <a:pt x="47063" y="2015626"/>
                  <a:pt x="47063" y="2004226"/>
                  <a:pt x="40703" y="2001946"/>
                </a:cubicBezTo>
                <a:cubicBezTo>
                  <a:pt x="43247" y="1996245"/>
                  <a:pt x="40703" y="1995105"/>
                  <a:pt x="43247" y="1987125"/>
                </a:cubicBezTo>
                <a:cubicBezTo>
                  <a:pt x="40703" y="1985985"/>
                  <a:pt x="36887" y="1984845"/>
                  <a:pt x="34343" y="1982564"/>
                </a:cubicBezTo>
                <a:cubicBezTo>
                  <a:pt x="38159" y="1979144"/>
                  <a:pt x="36887" y="1980284"/>
                  <a:pt x="34343" y="1979144"/>
                </a:cubicBezTo>
                <a:cubicBezTo>
                  <a:pt x="36887" y="1976864"/>
                  <a:pt x="39431" y="1974584"/>
                  <a:pt x="41975" y="1973444"/>
                </a:cubicBezTo>
                <a:cubicBezTo>
                  <a:pt x="38159" y="1973444"/>
                  <a:pt x="36887" y="1975724"/>
                  <a:pt x="35615" y="1972304"/>
                </a:cubicBezTo>
                <a:cubicBezTo>
                  <a:pt x="40703" y="1972304"/>
                  <a:pt x="39431" y="1960903"/>
                  <a:pt x="36887" y="1957483"/>
                </a:cubicBezTo>
                <a:cubicBezTo>
                  <a:pt x="40703" y="1952923"/>
                  <a:pt x="43247" y="1950643"/>
                  <a:pt x="45791" y="1947223"/>
                </a:cubicBezTo>
                <a:cubicBezTo>
                  <a:pt x="41975" y="1947223"/>
                  <a:pt x="43247" y="1946083"/>
                  <a:pt x="39431" y="1943802"/>
                </a:cubicBezTo>
                <a:cubicBezTo>
                  <a:pt x="44519" y="1943802"/>
                  <a:pt x="41975" y="1931262"/>
                  <a:pt x="38159" y="1927842"/>
                </a:cubicBezTo>
                <a:cubicBezTo>
                  <a:pt x="41975" y="1928982"/>
                  <a:pt x="41975" y="1931262"/>
                  <a:pt x="44519" y="1931262"/>
                </a:cubicBezTo>
                <a:cubicBezTo>
                  <a:pt x="44519" y="1926702"/>
                  <a:pt x="41975" y="1921001"/>
                  <a:pt x="45791" y="1916441"/>
                </a:cubicBezTo>
                <a:cubicBezTo>
                  <a:pt x="43247" y="1916441"/>
                  <a:pt x="43247" y="1917581"/>
                  <a:pt x="41975" y="1918721"/>
                </a:cubicBezTo>
                <a:cubicBezTo>
                  <a:pt x="45791" y="1910741"/>
                  <a:pt x="41975" y="1897060"/>
                  <a:pt x="53423" y="1891360"/>
                </a:cubicBezTo>
                <a:cubicBezTo>
                  <a:pt x="54695" y="1889080"/>
                  <a:pt x="47063" y="1886799"/>
                  <a:pt x="50879" y="1885659"/>
                </a:cubicBezTo>
                <a:cubicBezTo>
                  <a:pt x="52151" y="1885659"/>
                  <a:pt x="53423" y="1886799"/>
                  <a:pt x="53423" y="1884519"/>
                </a:cubicBezTo>
                <a:cubicBezTo>
                  <a:pt x="49607" y="1882239"/>
                  <a:pt x="58511" y="1873119"/>
                  <a:pt x="52151" y="1865138"/>
                </a:cubicBezTo>
                <a:cubicBezTo>
                  <a:pt x="53423" y="1865138"/>
                  <a:pt x="53423" y="1863998"/>
                  <a:pt x="52151" y="1862858"/>
                </a:cubicBezTo>
                <a:cubicBezTo>
                  <a:pt x="53423" y="1862858"/>
                  <a:pt x="54695" y="1863998"/>
                  <a:pt x="55967" y="1863998"/>
                </a:cubicBezTo>
                <a:cubicBezTo>
                  <a:pt x="53423" y="1857158"/>
                  <a:pt x="53423" y="1850318"/>
                  <a:pt x="61055" y="1845757"/>
                </a:cubicBezTo>
                <a:cubicBezTo>
                  <a:pt x="64871" y="1830937"/>
                  <a:pt x="61055" y="1817256"/>
                  <a:pt x="61055" y="1803575"/>
                </a:cubicBezTo>
                <a:cubicBezTo>
                  <a:pt x="57239" y="1797875"/>
                  <a:pt x="49607" y="1794455"/>
                  <a:pt x="45791" y="1788754"/>
                </a:cubicBezTo>
                <a:cubicBezTo>
                  <a:pt x="41975" y="1792174"/>
                  <a:pt x="43247" y="1786474"/>
                  <a:pt x="39431" y="1785334"/>
                </a:cubicBezTo>
                <a:cubicBezTo>
                  <a:pt x="44519" y="1785334"/>
                  <a:pt x="41975" y="1779634"/>
                  <a:pt x="45791" y="1779634"/>
                </a:cubicBezTo>
                <a:cubicBezTo>
                  <a:pt x="38159" y="1778494"/>
                  <a:pt x="44519" y="1775074"/>
                  <a:pt x="36887" y="1773934"/>
                </a:cubicBezTo>
                <a:cubicBezTo>
                  <a:pt x="39431" y="1770513"/>
                  <a:pt x="41975" y="1777354"/>
                  <a:pt x="44519" y="1773934"/>
                </a:cubicBezTo>
                <a:cubicBezTo>
                  <a:pt x="40703" y="1772793"/>
                  <a:pt x="47063" y="1772793"/>
                  <a:pt x="45791" y="1771653"/>
                </a:cubicBezTo>
                <a:cubicBezTo>
                  <a:pt x="49607" y="1771653"/>
                  <a:pt x="53423" y="1769373"/>
                  <a:pt x="50879" y="1768233"/>
                </a:cubicBezTo>
                <a:cubicBezTo>
                  <a:pt x="50879" y="1769373"/>
                  <a:pt x="49607" y="1770513"/>
                  <a:pt x="48335" y="1770513"/>
                </a:cubicBezTo>
                <a:cubicBezTo>
                  <a:pt x="49607" y="1765953"/>
                  <a:pt x="53423" y="1757973"/>
                  <a:pt x="48335" y="1754552"/>
                </a:cubicBezTo>
                <a:cubicBezTo>
                  <a:pt x="49607" y="1754552"/>
                  <a:pt x="50879" y="1754552"/>
                  <a:pt x="52151" y="1754552"/>
                </a:cubicBezTo>
                <a:cubicBezTo>
                  <a:pt x="50879" y="1752272"/>
                  <a:pt x="49607" y="1746572"/>
                  <a:pt x="52151" y="1744292"/>
                </a:cubicBezTo>
                <a:cubicBezTo>
                  <a:pt x="45791" y="1743152"/>
                  <a:pt x="47063" y="1748852"/>
                  <a:pt x="44519" y="1744292"/>
                </a:cubicBezTo>
                <a:cubicBezTo>
                  <a:pt x="49607" y="1744292"/>
                  <a:pt x="43247" y="1740872"/>
                  <a:pt x="48335" y="1743152"/>
                </a:cubicBezTo>
                <a:cubicBezTo>
                  <a:pt x="47063" y="1739732"/>
                  <a:pt x="49607" y="1738592"/>
                  <a:pt x="44519" y="1737452"/>
                </a:cubicBezTo>
                <a:cubicBezTo>
                  <a:pt x="48335" y="1723771"/>
                  <a:pt x="39431" y="1705530"/>
                  <a:pt x="43247" y="1691849"/>
                </a:cubicBezTo>
                <a:cubicBezTo>
                  <a:pt x="36887" y="1691849"/>
                  <a:pt x="45791" y="1695269"/>
                  <a:pt x="39431" y="1694129"/>
                </a:cubicBezTo>
                <a:cubicBezTo>
                  <a:pt x="36887" y="1691849"/>
                  <a:pt x="40703" y="1689569"/>
                  <a:pt x="41975" y="1687289"/>
                </a:cubicBezTo>
                <a:cubicBezTo>
                  <a:pt x="36887" y="1687289"/>
                  <a:pt x="36887" y="1682729"/>
                  <a:pt x="33071" y="1680449"/>
                </a:cubicBezTo>
                <a:cubicBezTo>
                  <a:pt x="38159" y="1679309"/>
                  <a:pt x="31799" y="1675888"/>
                  <a:pt x="36887" y="1678168"/>
                </a:cubicBezTo>
                <a:cubicBezTo>
                  <a:pt x="38159" y="1674748"/>
                  <a:pt x="33071" y="1675888"/>
                  <a:pt x="30527" y="1675888"/>
                </a:cubicBezTo>
                <a:cubicBezTo>
                  <a:pt x="30527" y="1667908"/>
                  <a:pt x="22895" y="1664488"/>
                  <a:pt x="30527" y="1654227"/>
                </a:cubicBezTo>
                <a:cubicBezTo>
                  <a:pt x="25439" y="1651947"/>
                  <a:pt x="29255" y="1643967"/>
                  <a:pt x="33071" y="1645107"/>
                </a:cubicBezTo>
                <a:cubicBezTo>
                  <a:pt x="29255" y="1645107"/>
                  <a:pt x="27983" y="1642827"/>
                  <a:pt x="26711" y="1641687"/>
                </a:cubicBezTo>
                <a:cubicBezTo>
                  <a:pt x="30527" y="1639406"/>
                  <a:pt x="33071" y="1626866"/>
                  <a:pt x="29255" y="1631426"/>
                </a:cubicBezTo>
                <a:cubicBezTo>
                  <a:pt x="31799" y="1626866"/>
                  <a:pt x="27983" y="1629146"/>
                  <a:pt x="31799" y="1624586"/>
                </a:cubicBezTo>
                <a:cubicBezTo>
                  <a:pt x="30527" y="1624586"/>
                  <a:pt x="29255" y="1625726"/>
                  <a:pt x="27983" y="1625726"/>
                </a:cubicBezTo>
                <a:cubicBezTo>
                  <a:pt x="30527" y="1622306"/>
                  <a:pt x="34343" y="1621165"/>
                  <a:pt x="36887" y="1617745"/>
                </a:cubicBezTo>
                <a:cubicBezTo>
                  <a:pt x="38159" y="1606345"/>
                  <a:pt x="34343" y="1602925"/>
                  <a:pt x="35615" y="1588104"/>
                </a:cubicBezTo>
                <a:cubicBezTo>
                  <a:pt x="25439" y="1582403"/>
                  <a:pt x="30527" y="1566443"/>
                  <a:pt x="33071" y="1561882"/>
                </a:cubicBezTo>
                <a:cubicBezTo>
                  <a:pt x="33071" y="1563022"/>
                  <a:pt x="30527" y="1563022"/>
                  <a:pt x="30527" y="1561882"/>
                </a:cubicBezTo>
                <a:cubicBezTo>
                  <a:pt x="33071" y="1556182"/>
                  <a:pt x="34343" y="1551622"/>
                  <a:pt x="27983" y="1545922"/>
                </a:cubicBezTo>
                <a:cubicBezTo>
                  <a:pt x="33071" y="1545922"/>
                  <a:pt x="26711" y="1544781"/>
                  <a:pt x="29255" y="1540221"/>
                </a:cubicBezTo>
                <a:cubicBezTo>
                  <a:pt x="26711" y="1540221"/>
                  <a:pt x="26711" y="1541361"/>
                  <a:pt x="25439" y="1540221"/>
                </a:cubicBezTo>
                <a:cubicBezTo>
                  <a:pt x="30527" y="1537941"/>
                  <a:pt x="29255" y="1531101"/>
                  <a:pt x="33071" y="1528821"/>
                </a:cubicBezTo>
                <a:cubicBezTo>
                  <a:pt x="29255" y="1529961"/>
                  <a:pt x="29255" y="1526540"/>
                  <a:pt x="29255" y="1524260"/>
                </a:cubicBezTo>
                <a:cubicBezTo>
                  <a:pt x="33071" y="1527681"/>
                  <a:pt x="30527" y="1517420"/>
                  <a:pt x="31799" y="1512860"/>
                </a:cubicBezTo>
                <a:cubicBezTo>
                  <a:pt x="25439" y="1509440"/>
                  <a:pt x="27983" y="1507159"/>
                  <a:pt x="25439" y="1499179"/>
                </a:cubicBezTo>
                <a:cubicBezTo>
                  <a:pt x="34343" y="1495759"/>
                  <a:pt x="43247" y="1487778"/>
                  <a:pt x="44519" y="1482078"/>
                </a:cubicBezTo>
                <a:cubicBezTo>
                  <a:pt x="44519" y="1483218"/>
                  <a:pt x="41975" y="1483218"/>
                  <a:pt x="41975" y="1482078"/>
                </a:cubicBezTo>
                <a:cubicBezTo>
                  <a:pt x="43247" y="1479798"/>
                  <a:pt x="47063" y="1479798"/>
                  <a:pt x="48335" y="1478658"/>
                </a:cubicBezTo>
                <a:cubicBezTo>
                  <a:pt x="40703" y="1479798"/>
                  <a:pt x="48335" y="1476378"/>
                  <a:pt x="44519" y="1475238"/>
                </a:cubicBezTo>
                <a:cubicBezTo>
                  <a:pt x="43247" y="1477518"/>
                  <a:pt x="38159" y="1475238"/>
                  <a:pt x="38159" y="1474098"/>
                </a:cubicBezTo>
                <a:cubicBezTo>
                  <a:pt x="44519" y="1475238"/>
                  <a:pt x="44519" y="1474098"/>
                  <a:pt x="48335" y="1471818"/>
                </a:cubicBezTo>
                <a:cubicBezTo>
                  <a:pt x="48335" y="1464977"/>
                  <a:pt x="55967" y="1460417"/>
                  <a:pt x="59783" y="1454717"/>
                </a:cubicBezTo>
                <a:cubicBezTo>
                  <a:pt x="61055" y="1453577"/>
                  <a:pt x="59783" y="1444456"/>
                  <a:pt x="67415" y="1443316"/>
                </a:cubicBezTo>
                <a:cubicBezTo>
                  <a:pt x="61055" y="1436476"/>
                  <a:pt x="72503" y="1427355"/>
                  <a:pt x="80135" y="1421655"/>
                </a:cubicBezTo>
                <a:cubicBezTo>
                  <a:pt x="78863" y="1420515"/>
                  <a:pt x="77591" y="1419375"/>
                  <a:pt x="77591" y="1417095"/>
                </a:cubicBezTo>
                <a:cubicBezTo>
                  <a:pt x="96671" y="1407974"/>
                  <a:pt x="85223" y="1390873"/>
                  <a:pt x="82679" y="1378333"/>
                </a:cubicBezTo>
                <a:cubicBezTo>
                  <a:pt x="77591" y="1377193"/>
                  <a:pt x="78863" y="1380613"/>
                  <a:pt x="76319" y="1377193"/>
                </a:cubicBezTo>
                <a:cubicBezTo>
                  <a:pt x="78863" y="1374912"/>
                  <a:pt x="83951" y="1374912"/>
                  <a:pt x="83951" y="1372632"/>
                </a:cubicBezTo>
                <a:cubicBezTo>
                  <a:pt x="71231" y="1369212"/>
                  <a:pt x="89039" y="1356672"/>
                  <a:pt x="77591" y="1350971"/>
                </a:cubicBezTo>
                <a:cubicBezTo>
                  <a:pt x="80135" y="1348691"/>
                  <a:pt x="83951" y="1346411"/>
                  <a:pt x="82679" y="1341851"/>
                </a:cubicBezTo>
                <a:cubicBezTo>
                  <a:pt x="78863" y="1341851"/>
                  <a:pt x="77591" y="1347551"/>
                  <a:pt x="75047" y="1344131"/>
                </a:cubicBezTo>
                <a:lnTo>
                  <a:pt x="76252" y="1340891"/>
                </a:lnTo>
                <a:lnTo>
                  <a:pt x="76770" y="1340674"/>
                </a:lnTo>
                <a:lnTo>
                  <a:pt x="90311" y="1339571"/>
                </a:lnTo>
                <a:cubicBezTo>
                  <a:pt x="89039" y="1338431"/>
                  <a:pt x="89039" y="1337291"/>
                  <a:pt x="90311" y="1335010"/>
                </a:cubicBezTo>
                <a:lnTo>
                  <a:pt x="76770" y="1340674"/>
                </a:lnTo>
                <a:lnTo>
                  <a:pt x="76319" y="1340711"/>
                </a:lnTo>
                <a:lnTo>
                  <a:pt x="76252" y="1340891"/>
                </a:lnTo>
                <a:lnTo>
                  <a:pt x="71231" y="1342991"/>
                </a:lnTo>
                <a:cubicBezTo>
                  <a:pt x="64871" y="1336150"/>
                  <a:pt x="81407" y="1338431"/>
                  <a:pt x="76319" y="1333870"/>
                </a:cubicBezTo>
                <a:cubicBezTo>
                  <a:pt x="76319" y="1333870"/>
                  <a:pt x="77591" y="1333870"/>
                  <a:pt x="77591" y="1333870"/>
                </a:cubicBezTo>
                <a:cubicBezTo>
                  <a:pt x="76319" y="1333870"/>
                  <a:pt x="72503" y="1335010"/>
                  <a:pt x="72503" y="1332730"/>
                </a:cubicBezTo>
                <a:cubicBezTo>
                  <a:pt x="69959" y="1325890"/>
                  <a:pt x="80135" y="1321330"/>
                  <a:pt x="80135" y="1316769"/>
                </a:cubicBezTo>
                <a:cubicBezTo>
                  <a:pt x="75047" y="1319050"/>
                  <a:pt x="80135" y="1312209"/>
                  <a:pt x="77591" y="1312209"/>
                </a:cubicBezTo>
                <a:cubicBezTo>
                  <a:pt x="76319" y="1313349"/>
                  <a:pt x="77591" y="1316769"/>
                  <a:pt x="73775" y="1315629"/>
                </a:cubicBezTo>
                <a:cubicBezTo>
                  <a:pt x="72503" y="1314489"/>
                  <a:pt x="71231" y="1314489"/>
                  <a:pt x="69959" y="1313349"/>
                </a:cubicBezTo>
                <a:cubicBezTo>
                  <a:pt x="69959" y="1312209"/>
                  <a:pt x="72503" y="1312209"/>
                  <a:pt x="72503" y="1311069"/>
                </a:cubicBezTo>
                <a:cubicBezTo>
                  <a:pt x="64871" y="1305369"/>
                  <a:pt x="71231" y="1297388"/>
                  <a:pt x="75047" y="1289408"/>
                </a:cubicBezTo>
                <a:cubicBezTo>
                  <a:pt x="76319" y="1288268"/>
                  <a:pt x="81407" y="1280288"/>
                  <a:pt x="82679" y="1276867"/>
                </a:cubicBezTo>
                <a:cubicBezTo>
                  <a:pt x="73775" y="1275727"/>
                  <a:pt x="76319" y="1271167"/>
                  <a:pt x="76319" y="1268887"/>
                </a:cubicBezTo>
                <a:cubicBezTo>
                  <a:pt x="78863" y="1255206"/>
                  <a:pt x="76319" y="1243806"/>
                  <a:pt x="73775" y="1235825"/>
                </a:cubicBezTo>
                <a:cubicBezTo>
                  <a:pt x="81407" y="1236965"/>
                  <a:pt x="78863" y="1225565"/>
                  <a:pt x="83951" y="1231265"/>
                </a:cubicBezTo>
                <a:cubicBezTo>
                  <a:pt x="81407" y="1227845"/>
                  <a:pt x="86495" y="1227845"/>
                  <a:pt x="86495" y="1226705"/>
                </a:cubicBezTo>
                <a:cubicBezTo>
                  <a:pt x="85223" y="1226705"/>
                  <a:pt x="82679" y="1226705"/>
                  <a:pt x="82679" y="1225565"/>
                </a:cubicBezTo>
                <a:cubicBezTo>
                  <a:pt x="89039" y="1225565"/>
                  <a:pt x="80135" y="1222144"/>
                  <a:pt x="86495" y="1223285"/>
                </a:cubicBezTo>
                <a:cubicBezTo>
                  <a:pt x="82679" y="1217584"/>
                  <a:pt x="89039" y="1215304"/>
                  <a:pt x="83951" y="1214164"/>
                </a:cubicBezTo>
                <a:cubicBezTo>
                  <a:pt x="83951" y="1213024"/>
                  <a:pt x="85223" y="1213024"/>
                  <a:pt x="87767" y="1213024"/>
                </a:cubicBezTo>
                <a:cubicBezTo>
                  <a:pt x="86495" y="1208464"/>
                  <a:pt x="86495" y="1208464"/>
                  <a:pt x="81407" y="1205044"/>
                </a:cubicBezTo>
                <a:cubicBezTo>
                  <a:pt x="90311" y="1198203"/>
                  <a:pt x="89039" y="1187943"/>
                  <a:pt x="73775" y="1179962"/>
                </a:cubicBezTo>
                <a:cubicBezTo>
                  <a:pt x="78863" y="1181102"/>
                  <a:pt x="76319" y="1170842"/>
                  <a:pt x="73775" y="1174262"/>
                </a:cubicBezTo>
                <a:cubicBezTo>
                  <a:pt x="76319" y="1174262"/>
                  <a:pt x="73775" y="1176542"/>
                  <a:pt x="72503" y="1176542"/>
                </a:cubicBezTo>
                <a:cubicBezTo>
                  <a:pt x="69959" y="1171982"/>
                  <a:pt x="67415" y="1168562"/>
                  <a:pt x="71231" y="1161721"/>
                </a:cubicBezTo>
                <a:cubicBezTo>
                  <a:pt x="66143" y="1154881"/>
                  <a:pt x="66143" y="1149181"/>
                  <a:pt x="68687" y="1140060"/>
                </a:cubicBezTo>
                <a:cubicBezTo>
                  <a:pt x="53423" y="1124099"/>
                  <a:pt x="61055" y="1103578"/>
                  <a:pt x="55967" y="1088757"/>
                </a:cubicBezTo>
                <a:cubicBezTo>
                  <a:pt x="61055" y="1067096"/>
                  <a:pt x="72503" y="1052276"/>
                  <a:pt x="67415" y="1027194"/>
                </a:cubicBezTo>
                <a:cubicBezTo>
                  <a:pt x="72503" y="1021494"/>
                  <a:pt x="64871" y="1011233"/>
                  <a:pt x="61055" y="1003253"/>
                </a:cubicBezTo>
                <a:cubicBezTo>
                  <a:pt x="62327" y="1003253"/>
                  <a:pt x="64871" y="1002113"/>
                  <a:pt x="62327" y="999833"/>
                </a:cubicBezTo>
                <a:cubicBezTo>
                  <a:pt x="57239" y="997553"/>
                  <a:pt x="63599" y="988432"/>
                  <a:pt x="58511" y="982732"/>
                </a:cubicBezTo>
                <a:cubicBezTo>
                  <a:pt x="64871" y="967911"/>
                  <a:pt x="69959" y="951950"/>
                  <a:pt x="73775" y="943970"/>
                </a:cubicBezTo>
                <a:cubicBezTo>
                  <a:pt x="72503" y="934849"/>
                  <a:pt x="62327" y="920028"/>
                  <a:pt x="73775" y="908628"/>
                </a:cubicBezTo>
                <a:cubicBezTo>
                  <a:pt x="69959" y="906348"/>
                  <a:pt x="67415" y="902928"/>
                  <a:pt x="63599" y="901788"/>
                </a:cubicBezTo>
                <a:cubicBezTo>
                  <a:pt x="66143" y="899507"/>
                  <a:pt x="62327" y="891527"/>
                  <a:pt x="64871" y="883547"/>
                </a:cubicBezTo>
                <a:cubicBezTo>
                  <a:pt x="63599" y="883547"/>
                  <a:pt x="59783" y="883547"/>
                  <a:pt x="61055" y="881266"/>
                </a:cubicBezTo>
                <a:cubicBezTo>
                  <a:pt x="63599" y="878986"/>
                  <a:pt x="62327" y="876706"/>
                  <a:pt x="66143" y="876706"/>
                </a:cubicBezTo>
                <a:cubicBezTo>
                  <a:pt x="57239" y="872146"/>
                  <a:pt x="64871" y="867586"/>
                  <a:pt x="63599" y="859605"/>
                </a:cubicBezTo>
                <a:cubicBezTo>
                  <a:pt x="64871" y="859605"/>
                  <a:pt x="66143" y="859605"/>
                  <a:pt x="67415" y="859605"/>
                </a:cubicBezTo>
                <a:cubicBezTo>
                  <a:pt x="63599" y="845925"/>
                  <a:pt x="69959" y="834524"/>
                  <a:pt x="76319" y="824263"/>
                </a:cubicBezTo>
                <a:cubicBezTo>
                  <a:pt x="76319" y="825404"/>
                  <a:pt x="78863" y="825404"/>
                  <a:pt x="78863" y="824263"/>
                </a:cubicBezTo>
                <a:cubicBezTo>
                  <a:pt x="75047" y="824263"/>
                  <a:pt x="73775" y="823123"/>
                  <a:pt x="72503" y="821983"/>
                </a:cubicBezTo>
                <a:cubicBezTo>
                  <a:pt x="75047" y="821983"/>
                  <a:pt x="78863" y="821983"/>
                  <a:pt x="78863" y="820843"/>
                </a:cubicBezTo>
                <a:cubicBezTo>
                  <a:pt x="73775" y="815143"/>
                  <a:pt x="81407" y="806022"/>
                  <a:pt x="77591" y="796902"/>
                </a:cubicBezTo>
                <a:cubicBezTo>
                  <a:pt x="67415" y="788922"/>
                  <a:pt x="89039" y="768401"/>
                  <a:pt x="71231" y="760420"/>
                </a:cubicBezTo>
                <a:cubicBezTo>
                  <a:pt x="75047" y="757000"/>
                  <a:pt x="71231" y="757000"/>
                  <a:pt x="68687" y="754720"/>
                </a:cubicBezTo>
                <a:cubicBezTo>
                  <a:pt x="68687" y="753580"/>
                  <a:pt x="71231" y="751300"/>
                  <a:pt x="72503" y="747879"/>
                </a:cubicBezTo>
                <a:cubicBezTo>
                  <a:pt x="71231" y="746739"/>
                  <a:pt x="69959" y="746739"/>
                  <a:pt x="68687" y="745599"/>
                </a:cubicBezTo>
                <a:cubicBezTo>
                  <a:pt x="76319" y="744459"/>
                  <a:pt x="69959" y="744459"/>
                  <a:pt x="67415" y="741039"/>
                </a:cubicBezTo>
                <a:cubicBezTo>
                  <a:pt x="64871" y="738759"/>
                  <a:pt x="66143" y="737619"/>
                  <a:pt x="61055" y="736479"/>
                </a:cubicBezTo>
                <a:cubicBezTo>
                  <a:pt x="67415" y="733059"/>
                  <a:pt x="67415" y="727358"/>
                  <a:pt x="66143" y="721658"/>
                </a:cubicBezTo>
                <a:cubicBezTo>
                  <a:pt x="61055" y="719378"/>
                  <a:pt x="64871" y="715958"/>
                  <a:pt x="58511" y="713678"/>
                </a:cubicBezTo>
                <a:cubicBezTo>
                  <a:pt x="59783" y="714818"/>
                  <a:pt x="66143" y="715958"/>
                  <a:pt x="66143" y="713678"/>
                </a:cubicBezTo>
                <a:cubicBezTo>
                  <a:pt x="57239" y="706837"/>
                  <a:pt x="68687" y="684036"/>
                  <a:pt x="62327" y="679476"/>
                </a:cubicBezTo>
                <a:cubicBezTo>
                  <a:pt x="68687" y="668075"/>
                  <a:pt x="83951" y="649834"/>
                  <a:pt x="71231" y="644134"/>
                </a:cubicBezTo>
                <a:cubicBezTo>
                  <a:pt x="76319" y="644134"/>
                  <a:pt x="67415" y="640714"/>
                  <a:pt x="72503" y="640714"/>
                </a:cubicBezTo>
                <a:cubicBezTo>
                  <a:pt x="73775" y="640714"/>
                  <a:pt x="73775" y="641854"/>
                  <a:pt x="75047" y="641854"/>
                </a:cubicBezTo>
                <a:cubicBezTo>
                  <a:pt x="71231" y="633873"/>
                  <a:pt x="76319" y="627033"/>
                  <a:pt x="64871" y="621333"/>
                </a:cubicBezTo>
                <a:cubicBezTo>
                  <a:pt x="71231" y="621333"/>
                  <a:pt x="68687" y="615632"/>
                  <a:pt x="72503" y="614492"/>
                </a:cubicBezTo>
                <a:cubicBezTo>
                  <a:pt x="67415" y="613352"/>
                  <a:pt x="72503" y="609932"/>
                  <a:pt x="69959" y="606512"/>
                </a:cubicBezTo>
                <a:cubicBezTo>
                  <a:pt x="62327" y="607652"/>
                  <a:pt x="64871" y="603092"/>
                  <a:pt x="67415" y="600812"/>
                </a:cubicBezTo>
                <a:cubicBezTo>
                  <a:pt x="64871" y="600812"/>
                  <a:pt x="59783" y="603092"/>
                  <a:pt x="58511" y="600812"/>
                </a:cubicBezTo>
                <a:cubicBezTo>
                  <a:pt x="58511" y="599672"/>
                  <a:pt x="64871" y="599672"/>
                  <a:pt x="64871" y="595111"/>
                </a:cubicBezTo>
                <a:cubicBezTo>
                  <a:pt x="63599" y="593971"/>
                  <a:pt x="63599" y="591691"/>
                  <a:pt x="61055" y="590551"/>
                </a:cubicBezTo>
                <a:cubicBezTo>
                  <a:pt x="66143" y="587131"/>
                  <a:pt x="63599" y="583711"/>
                  <a:pt x="64871" y="579151"/>
                </a:cubicBezTo>
                <a:cubicBezTo>
                  <a:pt x="53423" y="570030"/>
                  <a:pt x="64871" y="558629"/>
                  <a:pt x="68687" y="551789"/>
                </a:cubicBezTo>
                <a:cubicBezTo>
                  <a:pt x="66143" y="549509"/>
                  <a:pt x="62327" y="552929"/>
                  <a:pt x="62327" y="550649"/>
                </a:cubicBezTo>
                <a:cubicBezTo>
                  <a:pt x="69959" y="546089"/>
                  <a:pt x="71231" y="540389"/>
                  <a:pt x="77591" y="539248"/>
                </a:cubicBezTo>
                <a:cubicBezTo>
                  <a:pt x="76319" y="538108"/>
                  <a:pt x="72503" y="538108"/>
                  <a:pt x="73775" y="535828"/>
                </a:cubicBezTo>
                <a:cubicBezTo>
                  <a:pt x="75047" y="535828"/>
                  <a:pt x="73775" y="534688"/>
                  <a:pt x="72503" y="533548"/>
                </a:cubicBezTo>
                <a:cubicBezTo>
                  <a:pt x="78863" y="534688"/>
                  <a:pt x="78863" y="530128"/>
                  <a:pt x="80135" y="527848"/>
                </a:cubicBezTo>
                <a:cubicBezTo>
                  <a:pt x="68687" y="514167"/>
                  <a:pt x="83951" y="503907"/>
                  <a:pt x="71231" y="490226"/>
                </a:cubicBezTo>
                <a:cubicBezTo>
                  <a:pt x="76319" y="481105"/>
                  <a:pt x="80135" y="474265"/>
                  <a:pt x="76319" y="466285"/>
                </a:cubicBezTo>
                <a:cubicBezTo>
                  <a:pt x="81407" y="467425"/>
                  <a:pt x="81407" y="464004"/>
                  <a:pt x="85223" y="465145"/>
                </a:cubicBezTo>
                <a:cubicBezTo>
                  <a:pt x="85223" y="457164"/>
                  <a:pt x="86495" y="448044"/>
                  <a:pt x="81407" y="444623"/>
                </a:cubicBezTo>
                <a:cubicBezTo>
                  <a:pt x="87767" y="442343"/>
                  <a:pt x="78863" y="441203"/>
                  <a:pt x="83951" y="435503"/>
                </a:cubicBezTo>
                <a:cubicBezTo>
                  <a:pt x="76319" y="434363"/>
                  <a:pt x="83951" y="430943"/>
                  <a:pt x="75047" y="433223"/>
                </a:cubicBezTo>
                <a:cubicBezTo>
                  <a:pt x="78863" y="429803"/>
                  <a:pt x="81407" y="425242"/>
                  <a:pt x="76319" y="421822"/>
                </a:cubicBezTo>
                <a:cubicBezTo>
                  <a:pt x="83951" y="414982"/>
                  <a:pt x="68687" y="405861"/>
                  <a:pt x="81407" y="399021"/>
                </a:cubicBezTo>
                <a:cubicBezTo>
                  <a:pt x="80135" y="393321"/>
                  <a:pt x="78863" y="384200"/>
                  <a:pt x="82679" y="378500"/>
                </a:cubicBezTo>
                <a:cubicBezTo>
                  <a:pt x="82679" y="376220"/>
                  <a:pt x="78863" y="377360"/>
                  <a:pt x="78863" y="376220"/>
                </a:cubicBezTo>
                <a:cubicBezTo>
                  <a:pt x="82679" y="367099"/>
                  <a:pt x="77591" y="357979"/>
                  <a:pt x="72503" y="356839"/>
                </a:cubicBezTo>
                <a:cubicBezTo>
                  <a:pt x="85223" y="337458"/>
                  <a:pt x="81407" y="328337"/>
                  <a:pt x="77591" y="308956"/>
                </a:cubicBezTo>
                <a:cubicBezTo>
                  <a:pt x="72503" y="308956"/>
                  <a:pt x="71231" y="306676"/>
                  <a:pt x="68687" y="305536"/>
                </a:cubicBezTo>
                <a:cubicBezTo>
                  <a:pt x="69959" y="291855"/>
                  <a:pt x="59783" y="286155"/>
                  <a:pt x="58511" y="273614"/>
                </a:cubicBezTo>
                <a:cubicBezTo>
                  <a:pt x="48335" y="273614"/>
                  <a:pt x="55967" y="265634"/>
                  <a:pt x="48335" y="263354"/>
                </a:cubicBezTo>
                <a:cubicBezTo>
                  <a:pt x="64871" y="250813"/>
                  <a:pt x="49607" y="229152"/>
                  <a:pt x="54695" y="214331"/>
                </a:cubicBezTo>
                <a:cubicBezTo>
                  <a:pt x="53423" y="214331"/>
                  <a:pt x="48335" y="209771"/>
                  <a:pt x="53423" y="205211"/>
                </a:cubicBezTo>
                <a:cubicBezTo>
                  <a:pt x="44519" y="204071"/>
                  <a:pt x="44519" y="204071"/>
                  <a:pt x="40703" y="197230"/>
                </a:cubicBezTo>
                <a:cubicBezTo>
                  <a:pt x="48335" y="199511"/>
                  <a:pt x="39431" y="194950"/>
                  <a:pt x="44519" y="192670"/>
                </a:cubicBezTo>
                <a:cubicBezTo>
                  <a:pt x="44519" y="194950"/>
                  <a:pt x="50879" y="197230"/>
                  <a:pt x="50879" y="194950"/>
                </a:cubicBezTo>
                <a:cubicBezTo>
                  <a:pt x="49607" y="194950"/>
                  <a:pt x="48335" y="194950"/>
                  <a:pt x="48335" y="192670"/>
                </a:cubicBezTo>
                <a:cubicBezTo>
                  <a:pt x="52151" y="194950"/>
                  <a:pt x="62327" y="191530"/>
                  <a:pt x="54695" y="190390"/>
                </a:cubicBezTo>
                <a:cubicBezTo>
                  <a:pt x="55967" y="192670"/>
                  <a:pt x="53423" y="192670"/>
                  <a:pt x="50879" y="192670"/>
                </a:cubicBezTo>
                <a:cubicBezTo>
                  <a:pt x="53423" y="188110"/>
                  <a:pt x="45791" y="191530"/>
                  <a:pt x="47063" y="188110"/>
                </a:cubicBezTo>
                <a:cubicBezTo>
                  <a:pt x="52151" y="185830"/>
                  <a:pt x="53423" y="183550"/>
                  <a:pt x="55967" y="177849"/>
                </a:cubicBezTo>
                <a:cubicBezTo>
                  <a:pt x="54695" y="174429"/>
                  <a:pt x="52151" y="176709"/>
                  <a:pt x="50879" y="175569"/>
                </a:cubicBezTo>
                <a:cubicBezTo>
                  <a:pt x="55967" y="173289"/>
                  <a:pt x="54695" y="166449"/>
                  <a:pt x="55967" y="161889"/>
                </a:cubicBezTo>
                <a:cubicBezTo>
                  <a:pt x="58511" y="155048"/>
                  <a:pt x="63599" y="141367"/>
                  <a:pt x="66143" y="131107"/>
                </a:cubicBezTo>
                <a:cubicBezTo>
                  <a:pt x="63599" y="120846"/>
                  <a:pt x="63599" y="109446"/>
                  <a:pt x="58511" y="103745"/>
                </a:cubicBezTo>
                <a:cubicBezTo>
                  <a:pt x="63599" y="90065"/>
                  <a:pt x="68687" y="72964"/>
                  <a:pt x="57239" y="55863"/>
                </a:cubicBezTo>
                <a:cubicBezTo>
                  <a:pt x="63599" y="53583"/>
                  <a:pt x="67415" y="41042"/>
                  <a:pt x="64871" y="35342"/>
                </a:cubicBezTo>
                <a:cubicBezTo>
                  <a:pt x="72503" y="27361"/>
                  <a:pt x="75047" y="14821"/>
                  <a:pt x="72503" y="5700"/>
                </a:cubicBezTo>
                <a:cubicBezTo>
                  <a:pt x="104303" y="5700"/>
                  <a:pt x="167902" y="0"/>
                  <a:pt x="167902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764381" y="2196549"/>
            <a:ext cx="7621760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238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Char char="-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Char char="-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•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with Image">
  <p:cSld name="Content Slide with Imag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9" name="Google Shape;149;p26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26"/>
          <p:cNvSpPr/>
          <p:nvPr>
            <p:ph idx="2" type="pic"/>
          </p:nvPr>
        </p:nvSpPr>
        <p:spPr>
          <a:xfrm>
            <a:off x="764382" y="2214138"/>
            <a:ext cx="3246310" cy="404207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62000" rotWithShape="0" algn="t" dir="5400000" dist="254000">
              <a:srgbClr val="000000">
                <a:alpha val="24705"/>
              </a:srgbClr>
            </a:outerShdw>
          </a:effectLst>
        </p:spPr>
      </p:sp>
      <p:sp>
        <p:nvSpPr>
          <p:cNvPr id="152" name="Google Shape;152;p26"/>
          <p:cNvSpPr txBox="1"/>
          <p:nvPr>
            <p:ph type="title"/>
          </p:nvPr>
        </p:nvSpPr>
        <p:spPr>
          <a:xfrm>
            <a:off x="764381" y="952500"/>
            <a:ext cx="7621760" cy="124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>
            <a:off x="8458200" y="2820"/>
            <a:ext cx="685800" cy="6855181"/>
          </a:xfrm>
          <a:custGeom>
            <a:rect b="b" l="l" r="r" t="t"/>
            <a:pathLst>
              <a:path extrusionOk="0" h="6855181" w="914400">
                <a:moveTo>
                  <a:pt x="167902" y="0"/>
                </a:moveTo>
                <a:lnTo>
                  <a:pt x="254398" y="0"/>
                </a:lnTo>
                <a:lnTo>
                  <a:pt x="914400" y="0"/>
                </a:lnTo>
                <a:lnTo>
                  <a:pt x="914400" y="6855181"/>
                </a:lnTo>
                <a:lnTo>
                  <a:pt x="44519" y="6855181"/>
                </a:lnTo>
                <a:cubicBezTo>
                  <a:pt x="41975" y="6849481"/>
                  <a:pt x="34343" y="6838080"/>
                  <a:pt x="35615" y="6832380"/>
                </a:cubicBezTo>
                <a:cubicBezTo>
                  <a:pt x="33071" y="6830100"/>
                  <a:pt x="30527" y="6827820"/>
                  <a:pt x="27983" y="6827820"/>
                </a:cubicBezTo>
                <a:cubicBezTo>
                  <a:pt x="39431" y="6815279"/>
                  <a:pt x="49607" y="6806159"/>
                  <a:pt x="44519" y="6794758"/>
                </a:cubicBezTo>
                <a:cubicBezTo>
                  <a:pt x="45791" y="6794758"/>
                  <a:pt x="47063" y="6794758"/>
                  <a:pt x="48335" y="6794758"/>
                </a:cubicBezTo>
                <a:cubicBezTo>
                  <a:pt x="45791" y="6787918"/>
                  <a:pt x="45791" y="6776518"/>
                  <a:pt x="39431" y="6774237"/>
                </a:cubicBezTo>
                <a:cubicBezTo>
                  <a:pt x="41975" y="6768537"/>
                  <a:pt x="39431" y="6767397"/>
                  <a:pt x="41975" y="6759417"/>
                </a:cubicBezTo>
                <a:cubicBezTo>
                  <a:pt x="39431" y="6758276"/>
                  <a:pt x="35615" y="6757136"/>
                  <a:pt x="33071" y="6754856"/>
                </a:cubicBezTo>
                <a:cubicBezTo>
                  <a:pt x="36887" y="6751436"/>
                  <a:pt x="35615" y="6752576"/>
                  <a:pt x="33071" y="6751436"/>
                </a:cubicBezTo>
                <a:cubicBezTo>
                  <a:pt x="35615" y="6749156"/>
                  <a:pt x="38159" y="6746876"/>
                  <a:pt x="40703" y="6745736"/>
                </a:cubicBezTo>
                <a:cubicBezTo>
                  <a:pt x="36887" y="6745736"/>
                  <a:pt x="35615" y="6748016"/>
                  <a:pt x="34343" y="6744595"/>
                </a:cubicBezTo>
                <a:cubicBezTo>
                  <a:pt x="39431" y="6744595"/>
                  <a:pt x="38159" y="6733195"/>
                  <a:pt x="35615" y="6729775"/>
                </a:cubicBezTo>
                <a:cubicBezTo>
                  <a:pt x="39431" y="6725215"/>
                  <a:pt x="41975" y="6722935"/>
                  <a:pt x="44519" y="6719515"/>
                </a:cubicBezTo>
                <a:cubicBezTo>
                  <a:pt x="40703" y="6719515"/>
                  <a:pt x="41975" y="6718374"/>
                  <a:pt x="38159" y="6716094"/>
                </a:cubicBezTo>
                <a:cubicBezTo>
                  <a:pt x="43247" y="6716094"/>
                  <a:pt x="40703" y="6703553"/>
                  <a:pt x="36887" y="6700133"/>
                </a:cubicBezTo>
                <a:cubicBezTo>
                  <a:pt x="40703" y="6701273"/>
                  <a:pt x="40703" y="6703553"/>
                  <a:pt x="43247" y="6703553"/>
                </a:cubicBezTo>
                <a:cubicBezTo>
                  <a:pt x="43247" y="6698993"/>
                  <a:pt x="40703" y="6693293"/>
                  <a:pt x="44519" y="6688733"/>
                </a:cubicBezTo>
                <a:cubicBezTo>
                  <a:pt x="41975" y="6688733"/>
                  <a:pt x="41975" y="6689873"/>
                  <a:pt x="40703" y="6691013"/>
                </a:cubicBezTo>
                <a:cubicBezTo>
                  <a:pt x="44519" y="6683032"/>
                  <a:pt x="40703" y="6669352"/>
                  <a:pt x="52151" y="6663651"/>
                </a:cubicBezTo>
                <a:cubicBezTo>
                  <a:pt x="53423" y="6661371"/>
                  <a:pt x="45791" y="6659091"/>
                  <a:pt x="49607" y="6657951"/>
                </a:cubicBezTo>
                <a:cubicBezTo>
                  <a:pt x="50879" y="6657951"/>
                  <a:pt x="52151" y="6659091"/>
                  <a:pt x="52151" y="6656811"/>
                </a:cubicBezTo>
                <a:cubicBezTo>
                  <a:pt x="48335" y="6654531"/>
                  <a:pt x="57239" y="6645411"/>
                  <a:pt x="50879" y="6637430"/>
                </a:cubicBezTo>
                <a:cubicBezTo>
                  <a:pt x="52151" y="6637430"/>
                  <a:pt x="52151" y="6636290"/>
                  <a:pt x="50879" y="6635150"/>
                </a:cubicBezTo>
                <a:cubicBezTo>
                  <a:pt x="52151" y="6635150"/>
                  <a:pt x="53423" y="6636290"/>
                  <a:pt x="54695" y="6636290"/>
                </a:cubicBezTo>
                <a:cubicBezTo>
                  <a:pt x="52151" y="6629450"/>
                  <a:pt x="52151" y="6622609"/>
                  <a:pt x="59783" y="6618049"/>
                </a:cubicBezTo>
                <a:cubicBezTo>
                  <a:pt x="63599" y="6603228"/>
                  <a:pt x="59783" y="6589547"/>
                  <a:pt x="59783" y="6575867"/>
                </a:cubicBezTo>
                <a:cubicBezTo>
                  <a:pt x="55967" y="6570166"/>
                  <a:pt x="48335" y="6566746"/>
                  <a:pt x="44519" y="6561046"/>
                </a:cubicBezTo>
                <a:cubicBezTo>
                  <a:pt x="40703" y="6564466"/>
                  <a:pt x="41975" y="6558766"/>
                  <a:pt x="38159" y="6557626"/>
                </a:cubicBezTo>
                <a:cubicBezTo>
                  <a:pt x="43247" y="6557626"/>
                  <a:pt x="40703" y="6551926"/>
                  <a:pt x="44519" y="6551926"/>
                </a:cubicBezTo>
                <a:cubicBezTo>
                  <a:pt x="36887" y="6550785"/>
                  <a:pt x="43247" y="6547365"/>
                  <a:pt x="35615" y="6546225"/>
                </a:cubicBezTo>
                <a:cubicBezTo>
                  <a:pt x="38159" y="6542805"/>
                  <a:pt x="40703" y="6549645"/>
                  <a:pt x="43247" y="6546225"/>
                </a:cubicBezTo>
                <a:cubicBezTo>
                  <a:pt x="39431" y="6545085"/>
                  <a:pt x="45791" y="6545085"/>
                  <a:pt x="44519" y="6543945"/>
                </a:cubicBezTo>
                <a:cubicBezTo>
                  <a:pt x="48335" y="6543945"/>
                  <a:pt x="52151" y="6541665"/>
                  <a:pt x="49607" y="6540525"/>
                </a:cubicBezTo>
                <a:cubicBezTo>
                  <a:pt x="49607" y="6541665"/>
                  <a:pt x="48335" y="6542805"/>
                  <a:pt x="47063" y="6542805"/>
                </a:cubicBezTo>
                <a:cubicBezTo>
                  <a:pt x="48335" y="6538245"/>
                  <a:pt x="52151" y="6530264"/>
                  <a:pt x="47063" y="6526844"/>
                </a:cubicBezTo>
                <a:cubicBezTo>
                  <a:pt x="48335" y="6526844"/>
                  <a:pt x="49607" y="6526844"/>
                  <a:pt x="50879" y="6526844"/>
                </a:cubicBezTo>
                <a:cubicBezTo>
                  <a:pt x="49607" y="6524564"/>
                  <a:pt x="48335" y="6518864"/>
                  <a:pt x="50879" y="6516583"/>
                </a:cubicBezTo>
                <a:cubicBezTo>
                  <a:pt x="44519" y="6515444"/>
                  <a:pt x="45791" y="6521144"/>
                  <a:pt x="43247" y="6516583"/>
                </a:cubicBezTo>
                <a:cubicBezTo>
                  <a:pt x="48335" y="6516583"/>
                  <a:pt x="41975" y="6513163"/>
                  <a:pt x="47063" y="6515444"/>
                </a:cubicBezTo>
                <a:cubicBezTo>
                  <a:pt x="45791" y="6512023"/>
                  <a:pt x="48335" y="6510883"/>
                  <a:pt x="43247" y="6509743"/>
                </a:cubicBezTo>
                <a:cubicBezTo>
                  <a:pt x="47063" y="6496062"/>
                  <a:pt x="38159" y="6477822"/>
                  <a:pt x="41975" y="6464141"/>
                </a:cubicBezTo>
                <a:cubicBezTo>
                  <a:pt x="35615" y="6464141"/>
                  <a:pt x="44519" y="6467561"/>
                  <a:pt x="38159" y="6466421"/>
                </a:cubicBezTo>
                <a:cubicBezTo>
                  <a:pt x="35615" y="6464141"/>
                  <a:pt x="39431" y="6461861"/>
                  <a:pt x="40703" y="6459580"/>
                </a:cubicBezTo>
                <a:cubicBezTo>
                  <a:pt x="35615" y="6459580"/>
                  <a:pt x="35615" y="6455020"/>
                  <a:pt x="31799" y="6452740"/>
                </a:cubicBezTo>
                <a:cubicBezTo>
                  <a:pt x="36887" y="6451600"/>
                  <a:pt x="30527" y="6448180"/>
                  <a:pt x="35615" y="6450460"/>
                </a:cubicBezTo>
                <a:cubicBezTo>
                  <a:pt x="36887" y="6447040"/>
                  <a:pt x="31799" y="6448180"/>
                  <a:pt x="29255" y="6448180"/>
                </a:cubicBezTo>
                <a:cubicBezTo>
                  <a:pt x="29255" y="6440200"/>
                  <a:pt x="21623" y="6436779"/>
                  <a:pt x="29255" y="6426519"/>
                </a:cubicBezTo>
                <a:cubicBezTo>
                  <a:pt x="24167" y="6424239"/>
                  <a:pt x="27983" y="6416258"/>
                  <a:pt x="31799" y="6417399"/>
                </a:cubicBezTo>
                <a:cubicBezTo>
                  <a:pt x="27983" y="6417399"/>
                  <a:pt x="26711" y="6415118"/>
                  <a:pt x="25439" y="6413978"/>
                </a:cubicBezTo>
                <a:cubicBezTo>
                  <a:pt x="29255" y="6411698"/>
                  <a:pt x="31799" y="6399157"/>
                  <a:pt x="27983" y="6403718"/>
                </a:cubicBezTo>
                <a:cubicBezTo>
                  <a:pt x="30527" y="6399157"/>
                  <a:pt x="26711" y="6401438"/>
                  <a:pt x="30527" y="6396877"/>
                </a:cubicBezTo>
                <a:cubicBezTo>
                  <a:pt x="29255" y="6396877"/>
                  <a:pt x="27983" y="6398017"/>
                  <a:pt x="26711" y="6398017"/>
                </a:cubicBezTo>
                <a:cubicBezTo>
                  <a:pt x="29255" y="6394597"/>
                  <a:pt x="33071" y="6393457"/>
                  <a:pt x="35615" y="6390037"/>
                </a:cubicBezTo>
                <a:cubicBezTo>
                  <a:pt x="36887" y="6378636"/>
                  <a:pt x="33071" y="6375216"/>
                  <a:pt x="34343" y="6360396"/>
                </a:cubicBezTo>
                <a:cubicBezTo>
                  <a:pt x="24167" y="6354695"/>
                  <a:pt x="29255" y="6338734"/>
                  <a:pt x="31799" y="6334174"/>
                </a:cubicBezTo>
                <a:cubicBezTo>
                  <a:pt x="31799" y="6335314"/>
                  <a:pt x="29255" y="6335314"/>
                  <a:pt x="29255" y="6334174"/>
                </a:cubicBezTo>
                <a:cubicBezTo>
                  <a:pt x="31799" y="6328473"/>
                  <a:pt x="33071" y="6323914"/>
                  <a:pt x="26711" y="6318213"/>
                </a:cubicBezTo>
                <a:cubicBezTo>
                  <a:pt x="31799" y="6318213"/>
                  <a:pt x="25439" y="6317073"/>
                  <a:pt x="27983" y="6312513"/>
                </a:cubicBezTo>
                <a:cubicBezTo>
                  <a:pt x="25439" y="6312513"/>
                  <a:pt x="25439" y="6313653"/>
                  <a:pt x="24167" y="6312513"/>
                </a:cubicBezTo>
                <a:cubicBezTo>
                  <a:pt x="29255" y="6310233"/>
                  <a:pt x="27983" y="6303393"/>
                  <a:pt x="31799" y="6301112"/>
                </a:cubicBezTo>
                <a:cubicBezTo>
                  <a:pt x="27983" y="6302252"/>
                  <a:pt x="27983" y="6298832"/>
                  <a:pt x="27983" y="6296552"/>
                </a:cubicBezTo>
                <a:cubicBezTo>
                  <a:pt x="31799" y="6299972"/>
                  <a:pt x="29255" y="6289712"/>
                  <a:pt x="30527" y="6285151"/>
                </a:cubicBezTo>
                <a:cubicBezTo>
                  <a:pt x="24167" y="6280591"/>
                  <a:pt x="26711" y="6279451"/>
                  <a:pt x="24167" y="6271470"/>
                </a:cubicBezTo>
                <a:cubicBezTo>
                  <a:pt x="33071" y="6268050"/>
                  <a:pt x="41975" y="6260070"/>
                  <a:pt x="43247" y="6254369"/>
                </a:cubicBezTo>
                <a:cubicBezTo>
                  <a:pt x="43247" y="6255510"/>
                  <a:pt x="40703" y="6255510"/>
                  <a:pt x="40703" y="6254369"/>
                </a:cubicBezTo>
                <a:cubicBezTo>
                  <a:pt x="41975" y="6252090"/>
                  <a:pt x="45791" y="6252090"/>
                  <a:pt x="47063" y="6250949"/>
                </a:cubicBezTo>
                <a:cubicBezTo>
                  <a:pt x="39431" y="6252090"/>
                  <a:pt x="47063" y="6248669"/>
                  <a:pt x="43247" y="6247529"/>
                </a:cubicBezTo>
                <a:cubicBezTo>
                  <a:pt x="41975" y="6249810"/>
                  <a:pt x="36887" y="6247529"/>
                  <a:pt x="36887" y="6246390"/>
                </a:cubicBezTo>
                <a:cubicBezTo>
                  <a:pt x="43247" y="6247529"/>
                  <a:pt x="43247" y="6246390"/>
                  <a:pt x="47063" y="6244109"/>
                </a:cubicBezTo>
                <a:cubicBezTo>
                  <a:pt x="47063" y="6237269"/>
                  <a:pt x="54695" y="6232709"/>
                  <a:pt x="58511" y="6227008"/>
                </a:cubicBezTo>
                <a:cubicBezTo>
                  <a:pt x="59783" y="6225868"/>
                  <a:pt x="58511" y="6216748"/>
                  <a:pt x="66143" y="6215608"/>
                </a:cubicBezTo>
                <a:cubicBezTo>
                  <a:pt x="59783" y="6208767"/>
                  <a:pt x="71231" y="6199647"/>
                  <a:pt x="78863" y="6193946"/>
                </a:cubicBezTo>
                <a:cubicBezTo>
                  <a:pt x="77591" y="6192807"/>
                  <a:pt x="76319" y="6191666"/>
                  <a:pt x="76319" y="6189387"/>
                </a:cubicBezTo>
                <a:cubicBezTo>
                  <a:pt x="95399" y="6180266"/>
                  <a:pt x="83951" y="6163165"/>
                  <a:pt x="81407" y="6150624"/>
                </a:cubicBezTo>
                <a:cubicBezTo>
                  <a:pt x="76319" y="6149485"/>
                  <a:pt x="77591" y="6152905"/>
                  <a:pt x="75047" y="6149485"/>
                </a:cubicBezTo>
                <a:cubicBezTo>
                  <a:pt x="77591" y="6147204"/>
                  <a:pt x="82679" y="6147204"/>
                  <a:pt x="82679" y="6144924"/>
                </a:cubicBezTo>
                <a:cubicBezTo>
                  <a:pt x="69959" y="6141504"/>
                  <a:pt x="87767" y="6128963"/>
                  <a:pt x="76319" y="6123263"/>
                </a:cubicBezTo>
                <a:cubicBezTo>
                  <a:pt x="78863" y="6120983"/>
                  <a:pt x="82679" y="6118703"/>
                  <a:pt x="81407" y="6114142"/>
                </a:cubicBezTo>
                <a:cubicBezTo>
                  <a:pt x="77591" y="6114142"/>
                  <a:pt x="76319" y="6119843"/>
                  <a:pt x="73775" y="6116423"/>
                </a:cubicBezTo>
                <a:lnTo>
                  <a:pt x="74980" y="6113183"/>
                </a:lnTo>
                <a:lnTo>
                  <a:pt x="75501" y="6112965"/>
                </a:lnTo>
                <a:lnTo>
                  <a:pt x="89039" y="6111862"/>
                </a:lnTo>
                <a:cubicBezTo>
                  <a:pt x="87767" y="6110722"/>
                  <a:pt x="87767" y="6109582"/>
                  <a:pt x="89039" y="6107302"/>
                </a:cubicBezTo>
                <a:lnTo>
                  <a:pt x="75501" y="6112965"/>
                </a:lnTo>
                <a:lnTo>
                  <a:pt x="75047" y="6113002"/>
                </a:lnTo>
                <a:lnTo>
                  <a:pt x="74980" y="6113183"/>
                </a:lnTo>
                <a:lnTo>
                  <a:pt x="69959" y="6115283"/>
                </a:lnTo>
                <a:cubicBezTo>
                  <a:pt x="63599" y="6108442"/>
                  <a:pt x="80135" y="6110722"/>
                  <a:pt x="75047" y="6106162"/>
                </a:cubicBezTo>
                <a:cubicBezTo>
                  <a:pt x="75047" y="6106162"/>
                  <a:pt x="76319" y="6106162"/>
                  <a:pt x="76319" y="6106162"/>
                </a:cubicBezTo>
                <a:cubicBezTo>
                  <a:pt x="75047" y="6106162"/>
                  <a:pt x="71231" y="6107302"/>
                  <a:pt x="71231" y="6105022"/>
                </a:cubicBezTo>
                <a:cubicBezTo>
                  <a:pt x="68687" y="6098182"/>
                  <a:pt x="78863" y="6093621"/>
                  <a:pt x="78863" y="6089061"/>
                </a:cubicBezTo>
                <a:cubicBezTo>
                  <a:pt x="73775" y="6091341"/>
                  <a:pt x="78863" y="6084501"/>
                  <a:pt x="76319" y="6084501"/>
                </a:cubicBezTo>
                <a:cubicBezTo>
                  <a:pt x="75047" y="6085641"/>
                  <a:pt x="76319" y="6089061"/>
                  <a:pt x="72503" y="6087921"/>
                </a:cubicBezTo>
                <a:cubicBezTo>
                  <a:pt x="71231" y="6086781"/>
                  <a:pt x="69959" y="6086781"/>
                  <a:pt x="68687" y="6085641"/>
                </a:cubicBezTo>
                <a:cubicBezTo>
                  <a:pt x="68687" y="6084501"/>
                  <a:pt x="71231" y="6084501"/>
                  <a:pt x="71231" y="6083360"/>
                </a:cubicBezTo>
                <a:cubicBezTo>
                  <a:pt x="63599" y="6077660"/>
                  <a:pt x="69959" y="6069680"/>
                  <a:pt x="73775" y="6061700"/>
                </a:cubicBezTo>
                <a:cubicBezTo>
                  <a:pt x="75047" y="6060559"/>
                  <a:pt x="80135" y="6052579"/>
                  <a:pt x="81407" y="6049159"/>
                </a:cubicBezTo>
                <a:cubicBezTo>
                  <a:pt x="72503" y="6048019"/>
                  <a:pt x="75047" y="6043458"/>
                  <a:pt x="75047" y="6041179"/>
                </a:cubicBezTo>
                <a:cubicBezTo>
                  <a:pt x="77591" y="6027498"/>
                  <a:pt x="75047" y="6016097"/>
                  <a:pt x="72503" y="6008117"/>
                </a:cubicBezTo>
                <a:cubicBezTo>
                  <a:pt x="80135" y="6009257"/>
                  <a:pt x="77591" y="5997856"/>
                  <a:pt x="82679" y="6003556"/>
                </a:cubicBezTo>
                <a:cubicBezTo>
                  <a:pt x="80135" y="6000136"/>
                  <a:pt x="85223" y="6000136"/>
                  <a:pt x="85223" y="5998996"/>
                </a:cubicBezTo>
                <a:cubicBezTo>
                  <a:pt x="83951" y="5998996"/>
                  <a:pt x="81407" y="5998996"/>
                  <a:pt x="81407" y="5997856"/>
                </a:cubicBezTo>
                <a:cubicBezTo>
                  <a:pt x="87767" y="5997856"/>
                  <a:pt x="78863" y="5994436"/>
                  <a:pt x="85223" y="5995576"/>
                </a:cubicBezTo>
                <a:cubicBezTo>
                  <a:pt x="81407" y="5989876"/>
                  <a:pt x="87767" y="5987596"/>
                  <a:pt x="82679" y="5986455"/>
                </a:cubicBezTo>
                <a:cubicBezTo>
                  <a:pt x="82679" y="5985316"/>
                  <a:pt x="83951" y="5985316"/>
                  <a:pt x="86495" y="5985316"/>
                </a:cubicBezTo>
                <a:cubicBezTo>
                  <a:pt x="85223" y="5980755"/>
                  <a:pt x="85223" y="5980755"/>
                  <a:pt x="80135" y="5977335"/>
                </a:cubicBezTo>
                <a:cubicBezTo>
                  <a:pt x="89039" y="5970495"/>
                  <a:pt x="87767" y="5960234"/>
                  <a:pt x="72503" y="5952254"/>
                </a:cubicBezTo>
                <a:cubicBezTo>
                  <a:pt x="77591" y="5953394"/>
                  <a:pt x="75047" y="5943133"/>
                  <a:pt x="72503" y="5946553"/>
                </a:cubicBezTo>
                <a:cubicBezTo>
                  <a:pt x="75047" y="5946553"/>
                  <a:pt x="72503" y="5948834"/>
                  <a:pt x="71231" y="5948834"/>
                </a:cubicBezTo>
                <a:cubicBezTo>
                  <a:pt x="68687" y="5944274"/>
                  <a:pt x="66143" y="5940853"/>
                  <a:pt x="69959" y="5934013"/>
                </a:cubicBezTo>
                <a:cubicBezTo>
                  <a:pt x="64871" y="5927173"/>
                  <a:pt x="64871" y="5921473"/>
                  <a:pt x="67415" y="5912351"/>
                </a:cubicBezTo>
                <a:cubicBezTo>
                  <a:pt x="52151" y="5896391"/>
                  <a:pt x="59783" y="5875870"/>
                  <a:pt x="54695" y="5861049"/>
                </a:cubicBezTo>
                <a:cubicBezTo>
                  <a:pt x="59783" y="5839388"/>
                  <a:pt x="71231" y="5824567"/>
                  <a:pt x="66143" y="5799486"/>
                </a:cubicBezTo>
                <a:cubicBezTo>
                  <a:pt x="71231" y="5793786"/>
                  <a:pt x="63599" y="5783525"/>
                  <a:pt x="59783" y="5775545"/>
                </a:cubicBezTo>
                <a:cubicBezTo>
                  <a:pt x="61055" y="5774404"/>
                  <a:pt x="62327" y="5774404"/>
                  <a:pt x="63599" y="5773264"/>
                </a:cubicBezTo>
                <a:cubicBezTo>
                  <a:pt x="58511" y="5770984"/>
                  <a:pt x="64871" y="5761864"/>
                  <a:pt x="59783" y="5756163"/>
                </a:cubicBezTo>
                <a:cubicBezTo>
                  <a:pt x="66143" y="5741343"/>
                  <a:pt x="71231" y="5725382"/>
                  <a:pt x="75047" y="5717401"/>
                </a:cubicBezTo>
                <a:cubicBezTo>
                  <a:pt x="73775" y="5708281"/>
                  <a:pt x="63599" y="5693460"/>
                  <a:pt x="75047" y="5682060"/>
                </a:cubicBezTo>
                <a:cubicBezTo>
                  <a:pt x="71231" y="5679780"/>
                  <a:pt x="68687" y="5676359"/>
                  <a:pt x="64871" y="5675219"/>
                </a:cubicBezTo>
                <a:cubicBezTo>
                  <a:pt x="67415" y="5672939"/>
                  <a:pt x="63599" y="5664959"/>
                  <a:pt x="66143" y="5656978"/>
                </a:cubicBezTo>
                <a:cubicBezTo>
                  <a:pt x="64871" y="5656978"/>
                  <a:pt x="61055" y="5656978"/>
                  <a:pt x="62327" y="5654698"/>
                </a:cubicBezTo>
                <a:cubicBezTo>
                  <a:pt x="64871" y="5652418"/>
                  <a:pt x="63599" y="5650138"/>
                  <a:pt x="67415" y="5650138"/>
                </a:cubicBezTo>
                <a:cubicBezTo>
                  <a:pt x="58511" y="5645578"/>
                  <a:pt x="66143" y="5641017"/>
                  <a:pt x="64871" y="5633037"/>
                </a:cubicBezTo>
                <a:cubicBezTo>
                  <a:pt x="66143" y="5633037"/>
                  <a:pt x="67415" y="5633037"/>
                  <a:pt x="68687" y="5633037"/>
                </a:cubicBezTo>
                <a:cubicBezTo>
                  <a:pt x="64871" y="5619356"/>
                  <a:pt x="71231" y="5607956"/>
                  <a:pt x="77591" y="5597695"/>
                </a:cubicBezTo>
                <a:cubicBezTo>
                  <a:pt x="77591" y="5598835"/>
                  <a:pt x="80135" y="5598835"/>
                  <a:pt x="80135" y="5597695"/>
                </a:cubicBezTo>
                <a:cubicBezTo>
                  <a:pt x="76319" y="5597695"/>
                  <a:pt x="75047" y="5596555"/>
                  <a:pt x="73775" y="5595415"/>
                </a:cubicBezTo>
                <a:cubicBezTo>
                  <a:pt x="76319" y="5595415"/>
                  <a:pt x="80135" y="5595415"/>
                  <a:pt x="80135" y="5594275"/>
                </a:cubicBezTo>
                <a:cubicBezTo>
                  <a:pt x="75047" y="5588575"/>
                  <a:pt x="82679" y="5579454"/>
                  <a:pt x="78863" y="5570334"/>
                </a:cubicBezTo>
                <a:cubicBezTo>
                  <a:pt x="68687" y="5562353"/>
                  <a:pt x="90311" y="5541832"/>
                  <a:pt x="72503" y="5533852"/>
                </a:cubicBezTo>
                <a:cubicBezTo>
                  <a:pt x="76319" y="5530432"/>
                  <a:pt x="72503" y="5530432"/>
                  <a:pt x="69959" y="5528151"/>
                </a:cubicBezTo>
                <a:cubicBezTo>
                  <a:pt x="69959" y="5527011"/>
                  <a:pt x="72503" y="5524731"/>
                  <a:pt x="73775" y="5521311"/>
                </a:cubicBezTo>
                <a:cubicBezTo>
                  <a:pt x="72503" y="5520171"/>
                  <a:pt x="71231" y="5520171"/>
                  <a:pt x="69959" y="5519031"/>
                </a:cubicBezTo>
                <a:cubicBezTo>
                  <a:pt x="77591" y="5517891"/>
                  <a:pt x="71231" y="5517891"/>
                  <a:pt x="68687" y="5514471"/>
                </a:cubicBezTo>
                <a:cubicBezTo>
                  <a:pt x="66143" y="5512191"/>
                  <a:pt x="67415" y="5511051"/>
                  <a:pt x="62327" y="5509910"/>
                </a:cubicBezTo>
                <a:cubicBezTo>
                  <a:pt x="68687" y="5506490"/>
                  <a:pt x="68687" y="5500790"/>
                  <a:pt x="67415" y="5495090"/>
                </a:cubicBezTo>
                <a:cubicBezTo>
                  <a:pt x="62327" y="5492810"/>
                  <a:pt x="66143" y="5489389"/>
                  <a:pt x="59783" y="5487109"/>
                </a:cubicBezTo>
                <a:cubicBezTo>
                  <a:pt x="61055" y="5488249"/>
                  <a:pt x="67415" y="5489389"/>
                  <a:pt x="67415" y="5487109"/>
                </a:cubicBezTo>
                <a:cubicBezTo>
                  <a:pt x="58511" y="5480269"/>
                  <a:pt x="69959" y="5457468"/>
                  <a:pt x="63599" y="5452907"/>
                </a:cubicBezTo>
                <a:cubicBezTo>
                  <a:pt x="69959" y="5441507"/>
                  <a:pt x="85223" y="5423266"/>
                  <a:pt x="72503" y="5417566"/>
                </a:cubicBezTo>
                <a:cubicBezTo>
                  <a:pt x="77591" y="5417566"/>
                  <a:pt x="68687" y="5414145"/>
                  <a:pt x="73775" y="5414145"/>
                </a:cubicBezTo>
                <a:cubicBezTo>
                  <a:pt x="75047" y="5414145"/>
                  <a:pt x="75047" y="5415286"/>
                  <a:pt x="76319" y="5415286"/>
                </a:cubicBezTo>
                <a:cubicBezTo>
                  <a:pt x="72503" y="5407305"/>
                  <a:pt x="77591" y="5400465"/>
                  <a:pt x="66143" y="5394765"/>
                </a:cubicBezTo>
                <a:cubicBezTo>
                  <a:pt x="72503" y="5394765"/>
                  <a:pt x="69959" y="5389064"/>
                  <a:pt x="73775" y="5387924"/>
                </a:cubicBezTo>
                <a:cubicBezTo>
                  <a:pt x="68687" y="5386784"/>
                  <a:pt x="73775" y="5384504"/>
                  <a:pt x="71231" y="5379944"/>
                </a:cubicBezTo>
                <a:cubicBezTo>
                  <a:pt x="63599" y="5381084"/>
                  <a:pt x="66143" y="5376524"/>
                  <a:pt x="68687" y="5374243"/>
                </a:cubicBezTo>
                <a:cubicBezTo>
                  <a:pt x="66143" y="5374243"/>
                  <a:pt x="61055" y="5376524"/>
                  <a:pt x="59783" y="5374243"/>
                </a:cubicBezTo>
                <a:cubicBezTo>
                  <a:pt x="59783" y="5373103"/>
                  <a:pt x="66143" y="5373103"/>
                  <a:pt x="66143" y="5368543"/>
                </a:cubicBezTo>
                <a:cubicBezTo>
                  <a:pt x="64871" y="5367403"/>
                  <a:pt x="64871" y="5365123"/>
                  <a:pt x="62327" y="5363983"/>
                </a:cubicBezTo>
                <a:cubicBezTo>
                  <a:pt x="67415" y="5360563"/>
                  <a:pt x="64871" y="5357142"/>
                  <a:pt x="66143" y="5352582"/>
                </a:cubicBezTo>
                <a:cubicBezTo>
                  <a:pt x="53423" y="5343462"/>
                  <a:pt x="66143" y="5333201"/>
                  <a:pt x="68687" y="5325221"/>
                </a:cubicBezTo>
                <a:cubicBezTo>
                  <a:pt x="66143" y="5322941"/>
                  <a:pt x="62327" y="5326361"/>
                  <a:pt x="62327" y="5324081"/>
                </a:cubicBezTo>
                <a:cubicBezTo>
                  <a:pt x="69959" y="5319521"/>
                  <a:pt x="71231" y="5313820"/>
                  <a:pt x="77591" y="5312680"/>
                </a:cubicBezTo>
                <a:cubicBezTo>
                  <a:pt x="76319" y="5312680"/>
                  <a:pt x="73775" y="5312680"/>
                  <a:pt x="68687" y="5317240"/>
                </a:cubicBezTo>
                <a:cubicBezTo>
                  <a:pt x="69959" y="5316100"/>
                  <a:pt x="69959" y="5314960"/>
                  <a:pt x="69959" y="5314960"/>
                </a:cubicBezTo>
                <a:cubicBezTo>
                  <a:pt x="58511" y="5301280"/>
                  <a:pt x="73775" y="5291019"/>
                  <a:pt x="61055" y="5277338"/>
                </a:cubicBezTo>
                <a:cubicBezTo>
                  <a:pt x="66143" y="5268218"/>
                  <a:pt x="69959" y="5261377"/>
                  <a:pt x="66143" y="5253397"/>
                </a:cubicBezTo>
                <a:cubicBezTo>
                  <a:pt x="71231" y="5254537"/>
                  <a:pt x="71231" y="5251117"/>
                  <a:pt x="75047" y="5252257"/>
                </a:cubicBezTo>
                <a:cubicBezTo>
                  <a:pt x="75047" y="5244277"/>
                  <a:pt x="76319" y="5235156"/>
                  <a:pt x="71231" y="5231736"/>
                </a:cubicBezTo>
                <a:cubicBezTo>
                  <a:pt x="76319" y="5228316"/>
                  <a:pt x="67415" y="5227176"/>
                  <a:pt x="75047" y="5221475"/>
                </a:cubicBezTo>
                <a:cubicBezTo>
                  <a:pt x="67415" y="5220335"/>
                  <a:pt x="75047" y="5216915"/>
                  <a:pt x="66143" y="5219195"/>
                </a:cubicBezTo>
                <a:cubicBezTo>
                  <a:pt x="69959" y="5215775"/>
                  <a:pt x="72503" y="5211215"/>
                  <a:pt x="67415" y="5207794"/>
                </a:cubicBezTo>
                <a:cubicBezTo>
                  <a:pt x="75047" y="5200954"/>
                  <a:pt x="59783" y="5191834"/>
                  <a:pt x="72503" y="5184993"/>
                </a:cubicBezTo>
                <a:cubicBezTo>
                  <a:pt x="71231" y="5179293"/>
                  <a:pt x="69959" y="5170173"/>
                  <a:pt x="73775" y="5164472"/>
                </a:cubicBezTo>
                <a:cubicBezTo>
                  <a:pt x="73775" y="5162192"/>
                  <a:pt x="69959" y="5163332"/>
                  <a:pt x="69959" y="5162192"/>
                </a:cubicBezTo>
                <a:cubicBezTo>
                  <a:pt x="73775" y="5153072"/>
                  <a:pt x="68687" y="5143951"/>
                  <a:pt x="63599" y="5142811"/>
                </a:cubicBezTo>
                <a:cubicBezTo>
                  <a:pt x="76319" y="5123430"/>
                  <a:pt x="72503" y="5114310"/>
                  <a:pt x="68687" y="5094929"/>
                </a:cubicBezTo>
                <a:cubicBezTo>
                  <a:pt x="63599" y="5094929"/>
                  <a:pt x="62327" y="5092649"/>
                  <a:pt x="59783" y="5091509"/>
                </a:cubicBezTo>
                <a:cubicBezTo>
                  <a:pt x="61055" y="5077828"/>
                  <a:pt x="50879" y="5072127"/>
                  <a:pt x="49607" y="5059587"/>
                </a:cubicBezTo>
                <a:cubicBezTo>
                  <a:pt x="39431" y="5059587"/>
                  <a:pt x="47063" y="5051606"/>
                  <a:pt x="39431" y="5049326"/>
                </a:cubicBezTo>
                <a:cubicBezTo>
                  <a:pt x="55967" y="5036785"/>
                  <a:pt x="40703" y="5015124"/>
                  <a:pt x="45791" y="5000304"/>
                </a:cubicBezTo>
                <a:cubicBezTo>
                  <a:pt x="44519" y="5000304"/>
                  <a:pt x="39431" y="4995744"/>
                  <a:pt x="44519" y="4991183"/>
                </a:cubicBezTo>
                <a:cubicBezTo>
                  <a:pt x="35615" y="4990043"/>
                  <a:pt x="35615" y="4990043"/>
                  <a:pt x="31799" y="4983203"/>
                </a:cubicBezTo>
                <a:cubicBezTo>
                  <a:pt x="39431" y="4985483"/>
                  <a:pt x="30527" y="4980923"/>
                  <a:pt x="35615" y="4978643"/>
                </a:cubicBezTo>
                <a:cubicBezTo>
                  <a:pt x="35615" y="4980923"/>
                  <a:pt x="41975" y="4983203"/>
                  <a:pt x="41975" y="4980923"/>
                </a:cubicBezTo>
                <a:cubicBezTo>
                  <a:pt x="40703" y="4980923"/>
                  <a:pt x="39431" y="4980923"/>
                  <a:pt x="39431" y="4978643"/>
                </a:cubicBezTo>
                <a:cubicBezTo>
                  <a:pt x="43247" y="4980923"/>
                  <a:pt x="53423" y="4977503"/>
                  <a:pt x="45791" y="4976362"/>
                </a:cubicBezTo>
                <a:cubicBezTo>
                  <a:pt x="47063" y="4978643"/>
                  <a:pt x="44519" y="4978643"/>
                  <a:pt x="41975" y="4978643"/>
                </a:cubicBezTo>
                <a:cubicBezTo>
                  <a:pt x="44519" y="4974082"/>
                  <a:pt x="36887" y="4977503"/>
                  <a:pt x="38159" y="4974082"/>
                </a:cubicBezTo>
                <a:cubicBezTo>
                  <a:pt x="43247" y="4971802"/>
                  <a:pt x="44519" y="4969522"/>
                  <a:pt x="47063" y="4963822"/>
                </a:cubicBezTo>
                <a:cubicBezTo>
                  <a:pt x="45791" y="4960402"/>
                  <a:pt x="43247" y="4962682"/>
                  <a:pt x="41975" y="4961542"/>
                </a:cubicBezTo>
                <a:cubicBezTo>
                  <a:pt x="47063" y="4959262"/>
                  <a:pt x="45791" y="4952421"/>
                  <a:pt x="47063" y="4947861"/>
                </a:cubicBezTo>
                <a:cubicBezTo>
                  <a:pt x="49607" y="4941021"/>
                  <a:pt x="54695" y="4927340"/>
                  <a:pt x="57239" y="4917079"/>
                </a:cubicBezTo>
                <a:cubicBezTo>
                  <a:pt x="54695" y="4906819"/>
                  <a:pt x="54695" y="4895418"/>
                  <a:pt x="49607" y="4889718"/>
                </a:cubicBezTo>
                <a:cubicBezTo>
                  <a:pt x="54695" y="4876037"/>
                  <a:pt x="59783" y="4858936"/>
                  <a:pt x="48335" y="4841835"/>
                </a:cubicBezTo>
                <a:cubicBezTo>
                  <a:pt x="54695" y="4839555"/>
                  <a:pt x="58511" y="4827015"/>
                  <a:pt x="55967" y="4821314"/>
                </a:cubicBezTo>
                <a:cubicBezTo>
                  <a:pt x="53423" y="4815614"/>
                  <a:pt x="31799" y="4787112"/>
                  <a:pt x="36887" y="4783692"/>
                </a:cubicBezTo>
                <a:cubicBezTo>
                  <a:pt x="36887" y="4775712"/>
                  <a:pt x="40703" y="4767732"/>
                  <a:pt x="41975" y="4760891"/>
                </a:cubicBezTo>
                <a:cubicBezTo>
                  <a:pt x="43247" y="4757471"/>
                  <a:pt x="52151" y="4751770"/>
                  <a:pt x="45791" y="4748350"/>
                </a:cubicBezTo>
                <a:cubicBezTo>
                  <a:pt x="48335" y="4744930"/>
                  <a:pt x="39431" y="4742650"/>
                  <a:pt x="44519" y="4740370"/>
                </a:cubicBezTo>
                <a:cubicBezTo>
                  <a:pt x="44519" y="4731250"/>
                  <a:pt x="40703" y="4714149"/>
                  <a:pt x="53423" y="4708448"/>
                </a:cubicBezTo>
                <a:cubicBezTo>
                  <a:pt x="45791" y="4702748"/>
                  <a:pt x="47063" y="4689067"/>
                  <a:pt x="49607" y="4686787"/>
                </a:cubicBezTo>
                <a:cubicBezTo>
                  <a:pt x="49607" y="4685647"/>
                  <a:pt x="43247" y="4683367"/>
                  <a:pt x="50879" y="4684507"/>
                </a:cubicBezTo>
                <a:cubicBezTo>
                  <a:pt x="49607" y="4678807"/>
                  <a:pt x="39431" y="4659426"/>
                  <a:pt x="49607" y="4649165"/>
                </a:cubicBezTo>
                <a:cubicBezTo>
                  <a:pt x="48335" y="4634344"/>
                  <a:pt x="67415" y="4618384"/>
                  <a:pt x="78863" y="4605843"/>
                </a:cubicBezTo>
                <a:cubicBezTo>
                  <a:pt x="77591" y="4604703"/>
                  <a:pt x="77591" y="4601283"/>
                  <a:pt x="75047" y="4600143"/>
                </a:cubicBezTo>
                <a:cubicBezTo>
                  <a:pt x="77591" y="4599002"/>
                  <a:pt x="77591" y="4596723"/>
                  <a:pt x="81407" y="4595582"/>
                </a:cubicBezTo>
                <a:cubicBezTo>
                  <a:pt x="75047" y="4588742"/>
                  <a:pt x="75047" y="4583042"/>
                  <a:pt x="78863" y="4577341"/>
                </a:cubicBezTo>
                <a:cubicBezTo>
                  <a:pt x="75047" y="4575061"/>
                  <a:pt x="72503" y="4572781"/>
                  <a:pt x="69959" y="4570501"/>
                </a:cubicBezTo>
                <a:cubicBezTo>
                  <a:pt x="69959" y="4569361"/>
                  <a:pt x="72503" y="4569361"/>
                  <a:pt x="73775" y="4569361"/>
                </a:cubicBezTo>
                <a:cubicBezTo>
                  <a:pt x="68687" y="4568221"/>
                  <a:pt x="64871" y="4561381"/>
                  <a:pt x="61055" y="4562521"/>
                </a:cubicBezTo>
                <a:cubicBezTo>
                  <a:pt x="59783" y="4553400"/>
                  <a:pt x="86495" y="4551120"/>
                  <a:pt x="75047" y="4540859"/>
                </a:cubicBezTo>
                <a:cubicBezTo>
                  <a:pt x="76319" y="4538579"/>
                  <a:pt x="81407" y="4539720"/>
                  <a:pt x="81407" y="4537439"/>
                </a:cubicBezTo>
                <a:cubicBezTo>
                  <a:pt x="81407" y="4536299"/>
                  <a:pt x="78863" y="4536299"/>
                  <a:pt x="76319" y="4536299"/>
                </a:cubicBezTo>
                <a:cubicBezTo>
                  <a:pt x="76319" y="4535159"/>
                  <a:pt x="82679" y="4534019"/>
                  <a:pt x="77591" y="4532879"/>
                </a:cubicBezTo>
                <a:cubicBezTo>
                  <a:pt x="77591" y="4530599"/>
                  <a:pt x="81407" y="4534019"/>
                  <a:pt x="81407" y="4530599"/>
                </a:cubicBezTo>
                <a:cubicBezTo>
                  <a:pt x="73775" y="4524899"/>
                  <a:pt x="86495" y="4518058"/>
                  <a:pt x="77591" y="4513498"/>
                </a:cubicBezTo>
                <a:cubicBezTo>
                  <a:pt x="82679" y="4508938"/>
                  <a:pt x="83951" y="4500957"/>
                  <a:pt x="95399" y="4499817"/>
                </a:cubicBezTo>
                <a:cubicBezTo>
                  <a:pt x="92855" y="4498677"/>
                  <a:pt x="94127" y="4495257"/>
                  <a:pt x="91583" y="4494117"/>
                </a:cubicBezTo>
                <a:cubicBezTo>
                  <a:pt x="97943" y="4486137"/>
                  <a:pt x="99215" y="4478156"/>
                  <a:pt x="90311" y="4471316"/>
                </a:cubicBezTo>
                <a:cubicBezTo>
                  <a:pt x="94127" y="4467896"/>
                  <a:pt x="89039" y="4455355"/>
                  <a:pt x="80135" y="4454215"/>
                </a:cubicBezTo>
                <a:cubicBezTo>
                  <a:pt x="83951" y="4453075"/>
                  <a:pt x="83951" y="4448515"/>
                  <a:pt x="90311" y="4448515"/>
                </a:cubicBezTo>
                <a:cubicBezTo>
                  <a:pt x="90311" y="4446235"/>
                  <a:pt x="86495" y="4447375"/>
                  <a:pt x="85223" y="4446235"/>
                </a:cubicBezTo>
                <a:cubicBezTo>
                  <a:pt x="87767" y="4442814"/>
                  <a:pt x="87767" y="4445094"/>
                  <a:pt x="91583" y="4445094"/>
                </a:cubicBezTo>
                <a:cubicBezTo>
                  <a:pt x="87767" y="4442814"/>
                  <a:pt x="86495" y="4439394"/>
                  <a:pt x="82679" y="4438254"/>
                </a:cubicBezTo>
                <a:cubicBezTo>
                  <a:pt x="83951" y="4437114"/>
                  <a:pt x="86495" y="4437114"/>
                  <a:pt x="89039" y="4437114"/>
                </a:cubicBezTo>
                <a:cubicBezTo>
                  <a:pt x="86495" y="4433694"/>
                  <a:pt x="83951" y="4432554"/>
                  <a:pt x="81407" y="4426853"/>
                </a:cubicBezTo>
                <a:cubicBezTo>
                  <a:pt x="82679" y="4425714"/>
                  <a:pt x="82679" y="4426853"/>
                  <a:pt x="85223" y="4426853"/>
                </a:cubicBezTo>
                <a:cubicBezTo>
                  <a:pt x="83951" y="4424573"/>
                  <a:pt x="81407" y="4424573"/>
                  <a:pt x="77591" y="4424573"/>
                </a:cubicBezTo>
                <a:cubicBezTo>
                  <a:pt x="91583" y="4416593"/>
                  <a:pt x="67415" y="4398352"/>
                  <a:pt x="80135" y="4389232"/>
                </a:cubicBezTo>
                <a:cubicBezTo>
                  <a:pt x="80135" y="4378971"/>
                  <a:pt x="75047" y="4374411"/>
                  <a:pt x="81407" y="4366430"/>
                </a:cubicBezTo>
                <a:cubicBezTo>
                  <a:pt x="77591" y="4359590"/>
                  <a:pt x="68687" y="4351610"/>
                  <a:pt x="73775" y="4345909"/>
                </a:cubicBezTo>
                <a:cubicBezTo>
                  <a:pt x="69959" y="4344769"/>
                  <a:pt x="66143" y="4337929"/>
                  <a:pt x="72503" y="4335649"/>
                </a:cubicBezTo>
                <a:cubicBezTo>
                  <a:pt x="71231" y="4332229"/>
                  <a:pt x="67415" y="4331088"/>
                  <a:pt x="63599" y="4329948"/>
                </a:cubicBezTo>
                <a:cubicBezTo>
                  <a:pt x="75047" y="4327668"/>
                  <a:pt x="57239" y="4318548"/>
                  <a:pt x="64871" y="4320828"/>
                </a:cubicBezTo>
                <a:cubicBezTo>
                  <a:pt x="64871" y="4317408"/>
                  <a:pt x="61055" y="4317408"/>
                  <a:pt x="58511" y="4316268"/>
                </a:cubicBezTo>
                <a:cubicBezTo>
                  <a:pt x="61055" y="4313987"/>
                  <a:pt x="57239" y="4308287"/>
                  <a:pt x="63599" y="4307147"/>
                </a:cubicBezTo>
                <a:cubicBezTo>
                  <a:pt x="57239" y="4300307"/>
                  <a:pt x="49607" y="4285486"/>
                  <a:pt x="57239" y="4282066"/>
                </a:cubicBezTo>
                <a:cubicBezTo>
                  <a:pt x="48335" y="4269525"/>
                  <a:pt x="59783" y="4262685"/>
                  <a:pt x="55967" y="4249004"/>
                </a:cubicBezTo>
                <a:cubicBezTo>
                  <a:pt x="58511" y="4246724"/>
                  <a:pt x="62327" y="4246724"/>
                  <a:pt x="64871" y="4245584"/>
                </a:cubicBezTo>
                <a:cubicBezTo>
                  <a:pt x="66143" y="4231903"/>
                  <a:pt x="69959" y="4230763"/>
                  <a:pt x="62327" y="4220503"/>
                </a:cubicBezTo>
                <a:cubicBezTo>
                  <a:pt x="63599" y="4218222"/>
                  <a:pt x="64871" y="4220503"/>
                  <a:pt x="66143" y="4220503"/>
                </a:cubicBezTo>
                <a:cubicBezTo>
                  <a:pt x="57239" y="4209102"/>
                  <a:pt x="71231" y="4181740"/>
                  <a:pt x="58511" y="4172620"/>
                </a:cubicBezTo>
                <a:cubicBezTo>
                  <a:pt x="54695" y="4166920"/>
                  <a:pt x="50879" y="4165780"/>
                  <a:pt x="53423" y="4155519"/>
                </a:cubicBezTo>
                <a:cubicBezTo>
                  <a:pt x="50879" y="4160079"/>
                  <a:pt x="48335" y="4156659"/>
                  <a:pt x="52151" y="4153239"/>
                </a:cubicBezTo>
                <a:cubicBezTo>
                  <a:pt x="48335" y="4152099"/>
                  <a:pt x="50879" y="4147539"/>
                  <a:pt x="45791" y="4147539"/>
                </a:cubicBezTo>
                <a:cubicBezTo>
                  <a:pt x="50879" y="4140698"/>
                  <a:pt x="40703" y="4137278"/>
                  <a:pt x="39431" y="4131578"/>
                </a:cubicBezTo>
                <a:cubicBezTo>
                  <a:pt x="38159" y="4129298"/>
                  <a:pt x="41975" y="4123598"/>
                  <a:pt x="43247" y="4123598"/>
                </a:cubicBezTo>
                <a:cubicBezTo>
                  <a:pt x="41975" y="4122457"/>
                  <a:pt x="38159" y="4119037"/>
                  <a:pt x="43247" y="4121317"/>
                </a:cubicBezTo>
                <a:cubicBezTo>
                  <a:pt x="44519" y="4117897"/>
                  <a:pt x="38159" y="4119037"/>
                  <a:pt x="40703" y="4115617"/>
                </a:cubicBezTo>
                <a:cubicBezTo>
                  <a:pt x="39431" y="4116757"/>
                  <a:pt x="39431" y="4117897"/>
                  <a:pt x="36887" y="4117897"/>
                </a:cubicBezTo>
                <a:cubicBezTo>
                  <a:pt x="38159" y="4115617"/>
                  <a:pt x="38159" y="4115617"/>
                  <a:pt x="35615" y="4114477"/>
                </a:cubicBezTo>
                <a:cubicBezTo>
                  <a:pt x="39431" y="4100796"/>
                  <a:pt x="50879" y="4084835"/>
                  <a:pt x="41975" y="4073435"/>
                </a:cubicBezTo>
                <a:cubicBezTo>
                  <a:pt x="45791" y="4070015"/>
                  <a:pt x="43247" y="4067734"/>
                  <a:pt x="45791" y="4065454"/>
                </a:cubicBezTo>
                <a:cubicBezTo>
                  <a:pt x="45791" y="4063174"/>
                  <a:pt x="41975" y="4066595"/>
                  <a:pt x="40703" y="4064314"/>
                </a:cubicBezTo>
                <a:cubicBezTo>
                  <a:pt x="45791" y="4054054"/>
                  <a:pt x="38159" y="4041513"/>
                  <a:pt x="52151" y="4032393"/>
                </a:cubicBezTo>
                <a:cubicBezTo>
                  <a:pt x="44519" y="4024412"/>
                  <a:pt x="47063" y="4017572"/>
                  <a:pt x="52151" y="4009592"/>
                </a:cubicBezTo>
                <a:cubicBezTo>
                  <a:pt x="54695" y="4003891"/>
                  <a:pt x="55967" y="3994771"/>
                  <a:pt x="58511" y="3990210"/>
                </a:cubicBezTo>
                <a:cubicBezTo>
                  <a:pt x="63599" y="3983370"/>
                  <a:pt x="69959" y="3979950"/>
                  <a:pt x="71231" y="3973109"/>
                </a:cubicBezTo>
                <a:cubicBezTo>
                  <a:pt x="73775" y="3961709"/>
                  <a:pt x="63599" y="3958289"/>
                  <a:pt x="59783" y="3948028"/>
                </a:cubicBezTo>
                <a:cubicBezTo>
                  <a:pt x="61055" y="3946888"/>
                  <a:pt x="61055" y="3948028"/>
                  <a:pt x="63599" y="3948028"/>
                </a:cubicBezTo>
                <a:cubicBezTo>
                  <a:pt x="58511" y="3940048"/>
                  <a:pt x="64871" y="3934347"/>
                  <a:pt x="67415" y="3926367"/>
                </a:cubicBezTo>
                <a:cubicBezTo>
                  <a:pt x="67415" y="3925227"/>
                  <a:pt x="66143" y="3926367"/>
                  <a:pt x="63599" y="3926367"/>
                </a:cubicBezTo>
                <a:cubicBezTo>
                  <a:pt x="62327" y="3919526"/>
                  <a:pt x="66143" y="3916106"/>
                  <a:pt x="63599" y="3908126"/>
                </a:cubicBezTo>
                <a:cubicBezTo>
                  <a:pt x="69959" y="3904706"/>
                  <a:pt x="81407" y="3891025"/>
                  <a:pt x="71231" y="3885325"/>
                </a:cubicBezTo>
                <a:cubicBezTo>
                  <a:pt x="73775" y="3883045"/>
                  <a:pt x="75047" y="3880765"/>
                  <a:pt x="77591" y="3879624"/>
                </a:cubicBezTo>
                <a:cubicBezTo>
                  <a:pt x="76319" y="3873924"/>
                  <a:pt x="67415" y="3869364"/>
                  <a:pt x="73775" y="3864804"/>
                </a:cubicBezTo>
                <a:cubicBezTo>
                  <a:pt x="72503" y="3863664"/>
                  <a:pt x="69959" y="3862523"/>
                  <a:pt x="68687" y="3861384"/>
                </a:cubicBezTo>
                <a:cubicBezTo>
                  <a:pt x="71231" y="3853403"/>
                  <a:pt x="67415" y="3849983"/>
                  <a:pt x="68687" y="3842003"/>
                </a:cubicBezTo>
                <a:cubicBezTo>
                  <a:pt x="66143" y="3842003"/>
                  <a:pt x="64871" y="3842003"/>
                  <a:pt x="62327" y="3842003"/>
                </a:cubicBezTo>
                <a:cubicBezTo>
                  <a:pt x="68687" y="3839722"/>
                  <a:pt x="57239" y="3830602"/>
                  <a:pt x="59783" y="3828322"/>
                </a:cubicBezTo>
                <a:cubicBezTo>
                  <a:pt x="64871" y="3826042"/>
                  <a:pt x="59783" y="3828322"/>
                  <a:pt x="62327" y="3829462"/>
                </a:cubicBezTo>
                <a:cubicBezTo>
                  <a:pt x="66143" y="3827182"/>
                  <a:pt x="69959" y="3820341"/>
                  <a:pt x="67415" y="3819201"/>
                </a:cubicBezTo>
                <a:cubicBezTo>
                  <a:pt x="73775" y="3812361"/>
                  <a:pt x="73775" y="3805520"/>
                  <a:pt x="80135" y="3797540"/>
                </a:cubicBezTo>
                <a:cubicBezTo>
                  <a:pt x="80135" y="3796400"/>
                  <a:pt x="78863" y="3797540"/>
                  <a:pt x="76319" y="3797540"/>
                </a:cubicBezTo>
                <a:cubicBezTo>
                  <a:pt x="82679" y="3792980"/>
                  <a:pt x="82679" y="3781580"/>
                  <a:pt x="77591" y="3778159"/>
                </a:cubicBezTo>
                <a:cubicBezTo>
                  <a:pt x="77591" y="3775879"/>
                  <a:pt x="80135" y="3770179"/>
                  <a:pt x="82679" y="3767899"/>
                </a:cubicBezTo>
                <a:cubicBezTo>
                  <a:pt x="77591" y="3767899"/>
                  <a:pt x="82679" y="3764479"/>
                  <a:pt x="76319" y="3763338"/>
                </a:cubicBezTo>
                <a:cubicBezTo>
                  <a:pt x="77591" y="3762198"/>
                  <a:pt x="77591" y="3759918"/>
                  <a:pt x="81407" y="3759918"/>
                </a:cubicBezTo>
                <a:cubicBezTo>
                  <a:pt x="81407" y="3750798"/>
                  <a:pt x="71231" y="3748517"/>
                  <a:pt x="66143" y="3742817"/>
                </a:cubicBezTo>
                <a:cubicBezTo>
                  <a:pt x="67415" y="3726856"/>
                  <a:pt x="73775" y="3714316"/>
                  <a:pt x="54695" y="3708615"/>
                </a:cubicBezTo>
                <a:cubicBezTo>
                  <a:pt x="62327" y="3700635"/>
                  <a:pt x="41975" y="3691514"/>
                  <a:pt x="48335" y="3682394"/>
                </a:cubicBezTo>
                <a:cubicBezTo>
                  <a:pt x="49607" y="3680114"/>
                  <a:pt x="40703" y="3680114"/>
                  <a:pt x="45791" y="3678974"/>
                </a:cubicBezTo>
                <a:cubicBezTo>
                  <a:pt x="45791" y="3677834"/>
                  <a:pt x="49607" y="3620831"/>
                  <a:pt x="58511" y="3608290"/>
                </a:cubicBezTo>
                <a:cubicBezTo>
                  <a:pt x="58511" y="3606010"/>
                  <a:pt x="57239" y="3609430"/>
                  <a:pt x="54695" y="3609430"/>
                </a:cubicBezTo>
                <a:cubicBezTo>
                  <a:pt x="57239" y="3608290"/>
                  <a:pt x="58511" y="3607150"/>
                  <a:pt x="59783" y="3606010"/>
                </a:cubicBezTo>
                <a:cubicBezTo>
                  <a:pt x="53423" y="3598030"/>
                  <a:pt x="58511" y="3587769"/>
                  <a:pt x="53423" y="3580929"/>
                </a:cubicBezTo>
                <a:cubicBezTo>
                  <a:pt x="63599" y="3569528"/>
                  <a:pt x="53423" y="3563828"/>
                  <a:pt x="63599" y="3558128"/>
                </a:cubicBezTo>
                <a:cubicBezTo>
                  <a:pt x="58511" y="3554707"/>
                  <a:pt x="58511" y="3556988"/>
                  <a:pt x="55967" y="3554707"/>
                </a:cubicBezTo>
                <a:cubicBezTo>
                  <a:pt x="55967" y="3549007"/>
                  <a:pt x="59783" y="3546727"/>
                  <a:pt x="62327" y="3539887"/>
                </a:cubicBezTo>
                <a:cubicBezTo>
                  <a:pt x="62327" y="3538747"/>
                  <a:pt x="61055" y="3539887"/>
                  <a:pt x="58511" y="3539887"/>
                </a:cubicBezTo>
                <a:cubicBezTo>
                  <a:pt x="58511" y="3533046"/>
                  <a:pt x="57239" y="3527346"/>
                  <a:pt x="54695" y="3522786"/>
                </a:cubicBezTo>
                <a:cubicBezTo>
                  <a:pt x="55967" y="3523926"/>
                  <a:pt x="55967" y="3522786"/>
                  <a:pt x="58511" y="3522786"/>
                </a:cubicBezTo>
                <a:cubicBezTo>
                  <a:pt x="52151" y="3521646"/>
                  <a:pt x="59783" y="3517085"/>
                  <a:pt x="52151" y="3517085"/>
                </a:cubicBezTo>
                <a:cubicBezTo>
                  <a:pt x="58511" y="3511385"/>
                  <a:pt x="57239" y="3502265"/>
                  <a:pt x="47063" y="3501125"/>
                </a:cubicBezTo>
                <a:cubicBezTo>
                  <a:pt x="49607" y="3498844"/>
                  <a:pt x="50879" y="3494284"/>
                  <a:pt x="43247" y="3495424"/>
                </a:cubicBezTo>
                <a:cubicBezTo>
                  <a:pt x="47063" y="3488584"/>
                  <a:pt x="52151" y="3486304"/>
                  <a:pt x="49607" y="3477183"/>
                </a:cubicBezTo>
                <a:cubicBezTo>
                  <a:pt x="57239" y="3474903"/>
                  <a:pt x="58511" y="3461223"/>
                  <a:pt x="52151" y="3458942"/>
                </a:cubicBezTo>
                <a:cubicBezTo>
                  <a:pt x="53423" y="3456662"/>
                  <a:pt x="57239" y="3456662"/>
                  <a:pt x="58511" y="3457802"/>
                </a:cubicBezTo>
                <a:cubicBezTo>
                  <a:pt x="58511" y="3455522"/>
                  <a:pt x="54695" y="3455522"/>
                  <a:pt x="53423" y="3454382"/>
                </a:cubicBezTo>
                <a:cubicBezTo>
                  <a:pt x="54695" y="3449822"/>
                  <a:pt x="58511" y="3447542"/>
                  <a:pt x="62327" y="3444122"/>
                </a:cubicBezTo>
                <a:cubicBezTo>
                  <a:pt x="63599" y="3440701"/>
                  <a:pt x="57239" y="3442982"/>
                  <a:pt x="58511" y="3439561"/>
                </a:cubicBezTo>
                <a:cubicBezTo>
                  <a:pt x="67415" y="3432721"/>
                  <a:pt x="62327" y="3421320"/>
                  <a:pt x="72503" y="3417900"/>
                </a:cubicBezTo>
                <a:cubicBezTo>
                  <a:pt x="67415" y="3414480"/>
                  <a:pt x="72503" y="3412200"/>
                  <a:pt x="72503" y="3407640"/>
                </a:cubicBezTo>
                <a:cubicBezTo>
                  <a:pt x="67415" y="3405360"/>
                  <a:pt x="68687" y="3399659"/>
                  <a:pt x="76319" y="3396239"/>
                </a:cubicBezTo>
                <a:cubicBezTo>
                  <a:pt x="71231" y="3388259"/>
                  <a:pt x="78863" y="3381418"/>
                  <a:pt x="80135" y="3372298"/>
                </a:cubicBezTo>
                <a:cubicBezTo>
                  <a:pt x="82679" y="3371158"/>
                  <a:pt x="86495" y="3371158"/>
                  <a:pt x="87767" y="3368878"/>
                </a:cubicBezTo>
                <a:cubicBezTo>
                  <a:pt x="87767" y="3367737"/>
                  <a:pt x="85223" y="3368878"/>
                  <a:pt x="85223" y="3370018"/>
                </a:cubicBezTo>
                <a:cubicBezTo>
                  <a:pt x="81407" y="3368878"/>
                  <a:pt x="83951" y="3365458"/>
                  <a:pt x="80135" y="3364317"/>
                </a:cubicBezTo>
                <a:cubicBezTo>
                  <a:pt x="80135" y="3360897"/>
                  <a:pt x="82679" y="3359757"/>
                  <a:pt x="87767" y="3359757"/>
                </a:cubicBezTo>
                <a:cubicBezTo>
                  <a:pt x="75047" y="3342656"/>
                  <a:pt x="95399" y="3328976"/>
                  <a:pt x="78863" y="3314155"/>
                </a:cubicBezTo>
                <a:cubicBezTo>
                  <a:pt x="85223" y="3311875"/>
                  <a:pt x="81407" y="3297054"/>
                  <a:pt x="85223" y="3290214"/>
                </a:cubicBezTo>
                <a:cubicBezTo>
                  <a:pt x="81407" y="3287933"/>
                  <a:pt x="78863" y="3284513"/>
                  <a:pt x="78863" y="3283373"/>
                </a:cubicBezTo>
                <a:cubicBezTo>
                  <a:pt x="94127" y="3268552"/>
                  <a:pt x="89039" y="3243471"/>
                  <a:pt x="83951" y="3227510"/>
                </a:cubicBezTo>
                <a:cubicBezTo>
                  <a:pt x="82679" y="3226370"/>
                  <a:pt x="85223" y="3226370"/>
                  <a:pt x="86495" y="3226370"/>
                </a:cubicBezTo>
                <a:cubicBezTo>
                  <a:pt x="85223" y="3225230"/>
                  <a:pt x="82679" y="3225230"/>
                  <a:pt x="80135" y="3225230"/>
                </a:cubicBezTo>
                <a:cubicBezTo>
                  <a:pt x="81407" y="3224090"/>
                  <a:pt x="86495" y="3225230"/>
                  <a:pt x="85223" y="3221810"/>
                </a:cubicBezTo>
                <a:cubicBezTo>
                  <a:pt x="71231" y="3212689"/>
                  <a:pt x="78863" y="3194449"/>
                  <a:pt x="75047" y="3184188"/>
                </a:cubicBezTo>
                <a:cubicBezTo>
                  <a:pt x="77591" y="3181908"/>
                  <a:pt x="80135" y="3179628"/>
                  <a:pt x="81407" y="3177348"/>
                </a:cubicBezTo>
                <a:cubicBezTo>
                  <a:pt x="72503" y="3173927"/>
                  <a:pt x="80135" y="3160247"/>
                  <a:pt x="81407" y="3154546"/>
                </a:cubicBezTo>
                <a:cubicBezTo>
                  <a:pt x="81407" y="3152266"/>
                  <a:pt x="78863" y="3151126"/>
                  <a:pt x="78863" y="3148846"/>
                </a:cubicBezTo>
                <a:cubicBezTo>
                  <a:pt x="80135" y="3145426"/>
                  <a:pt x="82679" y="3142006"/>
                  <a:pt x="82679" y="3139725"/>
                </a:cubicBezTo>
                <a:cubicBezTo>
                  <a:pt x="82679" y="3134025"/>
                  <a:pt x="76319" y="3129465"/>
                  <a:pt x="73775" y="3121484"/>
                </a:cubicBezTo>
                <a:cubicBezTo>
                  <a:pt x="73775" y="3121484"/>
                  <a:pt x="77591" y="3114644"/>
                  <a:pt x="71231" y="3115784"/>
                </a:cubicBezTo>
                <a:cubicBezTo>
                  <a:pt x="73775" y="3113504"/>
                  <a:pt x="71231" y="3107804"/>
                  <a:pt x="69959" y="3105524"/>
                </a:cubicBezTo>
                <a:cubicBezTo>
                  <a:pt x="72503" y="3104384"/>
                  <a:pt x="72503" y="3100964"/>
                  <a:pt x="77591" y="3102104"/>
                </a:cubicBezTo>
                <a:cubicBezTo>
                  <a:pt x="77591" y="3099823"/>
                  <a:pt x="68687" y="3097543"/>
                  <a:pt x="76319" y="3097543"/>
                </a:cubicBezTo>
                <a:cubicBezTo>
                  <a:pt x="73775" y="3094123"/>
                  <a:pt x="72503" y="3099823"/>
                  <a:pt x="68687" y="3098683"/>
                </a:cubicBezTo>
                <a:cubicBezTo>
                  <a:pt x="68687" y="3095263"/>
                  <a:pt x="72503" y="3095263"/>
                  <a:pt x="76319" y="3095263"/>
                </a:cubicBezTo>
                <a:cubicBezTo>
                  <a:pt x="72503" y="3094123"/>
                  <a:pt x="67415" y="3088423"/>
                  <a:pt x="73775" y="3086143"/>
                </a:cubicBezTo>
                <a:cubicBezTo>
                  <a:pt x="64871" y="3082722"/>
                  <a:pt x="61055" y="3069042"/>
                  <a:pt x="69959" y="3070182"/>
                </a:cubicBezTo>
                <a:cubicBezTo>
                  <a:pt x="68687" y="3067902"/>
                  <a:pt x="67415" y="3065622"/>
                  <a:pt x="64871" y="3064481"/>
                </a:cubicBezTo>
                <a:cubicBezTo>
                  <a:pt x="64871" y="3063342"/>
                  <a:pt x="67415" y="3063342"/>
                  <a:pt x="67415" y="3064481"/>
                </a:cubicBezTo>
                <a:cubicBezTo>
                  <a:pt x="69959" y="3051941"/>
                  <a:pt x="80135" y="3032560"/>
                  <a:pt x="61055" y="3023440"/>
                </a:cubicBezTo>
                <a:cubicBezTo>
                  <a:pt x="61055" y="3017739"/>
                  <a:pt x="57239" y="3010899"/>
                  <a:pt x="62327" y="3008619"/>
                </a:cubicBezTo>
                <a:cubicBezTo>
                  <a:pt x="61055" y="3009759"/>
                  <a:pt x="61055" y="3008619"/>
                  <a:pt x="58511" y="3008619"/>
                </a:cubicBezTo>
                <a:cubicBezTo>
                  <a:pt x="64871" y="3002918"/>
                  <a:pt x="59783" y="2997218"/>
                  <a:pt x="63599" y="2994938"/>
                </a:cubicBezTo>
                <a:cubicBezTo>
                  <a:pt x="63599" y="2993798"/>
                  <a:pt x="61055" y="2996078"/>
                  <a:pt x="61055" y="2993798"/>
                </a:cubicBezTo>
                <a:cubicBezTo>
                  <a:pt x="61055" y="2991518"/>
                  <a:pt x="62327" y="2992658"/>
                  <a:pt x="63599" y="2992658"/>
                </a:cubicBezTo>
                <a:cubicBezTo>
                  <a:pt x="61055" y="2991518"/>
                  <a:pt x="64871" y="2986957"/>
                  <a:pt x="59783" y="2988098"/>
                </a:cubicBezTo>
                <a:cubicBezTo>
                  <a:pt x="66143" y="2982397"/>
                  <a:pt x="62327" y="2974417"/>
                  <a:pt x="71231" y="2970997"/>
                </a:cubicBezTo>
                <a:cubicBezTo>
                  <a:pt x="68687" y="2969857"/>
                  <a:pt x="66143" y="2965296"/>
                  <a:pt x="71231" y="2965296"/>
                </a:cubicBezTo>
                <a:cubicBezTo>
                  <a:pt x="69959" y="2959596"/>
                  <a:pt x="59783" y="2945915"/>
                  <a:pt x="64871" y="2939075"/>
                </a:cubicBezTo>
                <a:cubicBezTo>
                  <a:pt x="58511" y="2933375"/>
                  <a:pt x="50879" y="2920834"/>
                  <a:pt x="53423" y="2912854"/>
                </a:cubicBezTo>
                <a:cubicBezTo>
                  <a:pt x="54695" y="2907153"/>
                  <a:pt x="62327" y="2904873"/>
                  <a:pt x="61055" y="2900313"/>
                </a:cubicBezTo>
                <a:cubicBezTo>
                  <a:pt x="59783" y="2895753"/>
                  <a:pt x="52151" y="2895753"/>
                  <a:pt x="50879" y="2892332"/>
                </a:cubicBezTo>
                <a:cubicBezTo>
                  <a:pt x="48335" y="2886632"/>
                  <a:pt x="55967" y="2880932"/>
                  <a:pt x="54695" y="2874092"/>
                </a:cubicBezTo>
                <a:cubicBezTo>
                  <a:pt x="44519" y="2868391"/>
                  <a:pt x="64871" y="2851290"/>
                  <a:pt x="57239" y="2839890"/>
                </a:cubicBezTo>
                <a:cubicBezTo>
                  <a:pt x="59783" y="2838750"/>
                  <a:pt x="61055" y="2837610"/>
                  <a:pt x="63599" y="2837610"/>
                </a:cubicBezTo>
                <a:cubicBezTo>
                  <a:pt x="62327" y="2834190"/>
                  <a:pt x="59783" y="2838750"/>
                  <a:pt x="58511" y="2836470"/>
                </a:cubicBezTo>
                <a:cubicBezTo>
                  <a:pt x="64871" y="2829629"/>
                  <a:pt x="54695" y="2823929"/>
                  <a:pt x="63599" y="2818229"/>
                </a:cubicBezTo>
                <a:cubicBezTo>
                  <a:pt x="63599" y="2817089"/>
                  <a:pt x="62327" y="2815948"/>
                  <a:pt x="59783" y="2815948"/>
                </a:cubicBezTo>
                <a:cubicBezTo>
                  <a:pt x="62327" y="2811388"/>
                  <a:pt x="59783" y="2809108"/>
                  <a:pt x="64871" y="2805688"/>
                </a:cubicBezTo>
                <a:cubicBezTo>
                  <a:pt x="59783" y="2804548"/>
                  <a:pt x="63599" y="2809108"/>
                  <a:pt x="58511" y="2807968"/>
                </a:cubicBezTo>
                <a:cubicBezTo>
                  <a:pt x="75047" y="2794287"/>
                  <a:pt x="59783" y="2780607"/>
                  <a:pt x="72503" y="2764646"/>
                </a:cubicBezTo>
                <a:cubicBezTo>
                  <a:pt x="69959" y="2760086"/>
                  <a:pt x="64871" y="2752105"/>
                  <a:pt x="69959" y="2749825"/>
                </a:cubicBezTo>
                <a:cubicBezTo>
                  <a:pt x="69959" y="2748685"/>
                  <a:pt x="67415" y="2748685"/>
                  <a:pt x="67415" y="2747545"/>
                </a:cubicBezTo>
                <a:cubicBezTo>
                  <a:pt x="68687" y="2744125"/>
                  <a:pt x="69959" y="2738424"/>
                  <a:pt x="76319" y="2738424"/>
                </a:cubicBezTo>
                <a:cubicBezTo>
                  <a:pt x="73775" y="2728164"/>
                  <a:pt x="75047" y="2719043"/>
                  <a:pt x="61055" y="2713343"/>
                </a:cubicBezTo>
                <a:cubicBezTo>
                  <a:pt x="62327" y="2704223"/>
                  <a:pt x="61055" y="2695102"/>
                  <a:pt x="55967" y="2688262"/>
                </a:cubicBezTo>
                <a:cubicBezTo>
                  <a:pt x="57239" y="2687122"/>
                  <a:pt x="62327" y="2687122"/>
                  <a:pt x="62327" y="2684842"/>
                </a:cubicBezTo>
                <a:cubicBezTo>
                  <a:pt x="57239" y="2682561"/>
                  <a:pt x="58511" y="2672301"/>
                  <a:pt x="57239" y="2666601"/>
                </a:cubicBezTo>
                <a:cubicBezTo>
                  <a:pt x="57239" y="2665461"/>
                  <a:pt x="58511" y="2666601"/>
                  <a:pt x="61055" y="2666601"/>
                </a:cubicBezTo>
                <a:cubicBezTo>
                  <a:pt x="61055" y="2665461"/>
                  <a:pt x="59783" y="2664320"/>
                  <a:pt x="57239" y="2664320"/>
                </a:cubicBezTo>
                <a:cubicBezTo>
                  <a:pt x="61055" y="2660900"/>
                  <a:pt x="53423" y="2652920"/>
                  <a:pt x="53423" y="2648360"/>
                </a:cubicBezTo>
                <a:cubicBezTo>
                  <a:pt x="53423" y="2646080"/>
                  <a:pt x="57239" y="2646080"/>
                  <a:pt x="57239" y="2644939"/>
                </a:cubicBezTo>
                <a:cubicBezTo>
                  <a:pt x="61055" y="2635819"/>
                  <a:pt x="49607" y="2630119"/>
                  <a:pt x="47063" y="2624418"/>
                </a:cubicBezTo>
                <a:cubicBezTo>
                  <a:pt x="47063" y="2622138"/>
                  <a:pt x="45791" y="2625558"/>
                  <a:pt x="43247" y="2623278"/>
                </a:cubicBezTo>
                <a:cubicBezTo>
                  <a:pt x="48335" y="2620998"/>
                  <a:pt x="44519" y="2617578"/>
                  <a:pt x="40703" y="2616438"/>
                </a:cubicBezTo>
                <a:cubicBezTo>
                  <a:pt x="41975" y="2611878"/>
                  <a:pt x="47063" y="2610738"/>
                  <a:pt x="49607" y="2607317"/>
                </a:cubicBezTo>
                <a:cubicBezTo>
                  <a:pt x="44519" y="2607317"/>
                  <a:pt x="52151" y="2605037"/>
                  <a:pt x="47063" y="2600477"/>
                </a:cubicBezTo>
                <a:cubicBezTo>
                  <a:pt x="49607" y="2600477"/>
                  <a:pt x="48335" y="2603897"/>
                  <a:pt x="52151" y="2602757"/>
                </a:cubicBezTo>
                <a:cubicBezTo>
                  <a:pt x="52151" y="2601617"/>
                  <a:pt x="49607" y="2600477"/>
                  <a:pt x="48335" y="2600477"/>
                </a:cubicBezTo>
                <a:cubicBezTo>
                  <a:pt x="54695" y="2594777"/>
                  <a:pt x="49607" y="2587936"/>
                  <a:pt x="57239" y="2582236"/>
                </a:cubicBezTo>
                <a:cubicBezTo>
                  <a:pt x="47063" y="2570836"/>
                  <a:pt x="53423" y="2558295"/>
                  <a:pt x="45791" y="2545754"/>
                </a:cubicBezTo>
                <a:cubicBezTo>
                  <a:pt x="49607" y="2545754"/>
                  <a:pt x="52151" y="2545754"/>
                  <a:pt x="53423" y="2544614"/>
                </a:cubicBezTo>
                <a:cubicBezTo>
                  <a:pt x="53423" y="2542334"/>
                  <a:pt x="50879" y="2538914"/>
                  <a:pt x="47063" y="2535494"/>
                </a:cubicBezTo>
                <a:cubicBezTo>
                  <a:pt x="50879" y="2526373"/>
                  <a:pt x="45791" y="2518393"/>
                  <a:pt x="43247" y="2510412"/>
                </a:cubicBezTo>
                <a:cubicBezTo>
                  <a:pt x="48335" y="2509272"/>
                  <a:pt x="47063" y="2508132"/>
                  <a:pt x="48335" y="2503572"/>
                </a:cubicBezTo>
                <a:cubicBezTo>
                  <a:pt x="52151" y="2501292"/>
                  <a:pt x="50879" y="2503572"/>
                  <a:pt x="54695" y="2503572"/>
                </a:cubicBezTo>
                <a:cubicBezTo>
                  <a:pt x="57239" y="2497872"/>
                  <a:pt x="54695" y="2497872"/>
                  <a:pt x="52151" y="2493311"/>
                </a:cubicBezTo>
                <a:cubicBezTo>
                  <a:pt x="53423" y="2485331"/>
                  <a:pt x="63599" y="2479631"/>
                  <a:pt x="67415" y="2471650"/>
                </a:cubicBezTo>
                <a:cubicBezTo>
                  <a:pt x="69959" y="2468230"/>
                  <a:pt x="63599" y="2462530"/>
                  <a:pt x="72503" y="2461390"/>
                </a:cubicBezTo>
                <a:cubicBezTo>
                  <a:pt x="67415" y="2457970"/>
                  <a:pt x="66143" y="2452269"/>
                  <a:pt x="72503" y="2451129"/>
                </a:cubicBezTo>
                <a:cubicBezTo>
                  <a:pt x="67415" y="2448849"/>
                  <a:pt x="72503" y="2445429"/>
                  <a:pt x="68687" y="2445429"/>
                </a:cubicBezTo>
                <a:cubicBezTo>
                  <a:pt x="72503" y="2443149"/>
                  <a:pt x="73775" y="2445429"/>
                  <a:pt x="77591" y="2443149"/>
                </a:cubicBezTo>
                <a:cubicBezTo>
                  <a:pt x="76319" y="2440869"/>
                  <a:pt x="75047" y="2444289"/>
                  <a:pt x="71231" y="2443149"/>
                </a:cubicBezTo>
                <a:cubicBezTo>
                  <a:pt x="76319" y="2437449"/>
                  <a:pt x="75047" y="2432888"/>
                  <a:pt x="68687" y="2427188"/>
                </a:cubicBezTo>
                <a:cubicBezTo>
                  <a:pt x="73775" y="2420348"/>
                  <a:pt x="75047" y="2407807"/>
                  <a:pt x="76319" y="2396406"/>
                </a:cubicBezTo>
                <a:cubicBezTo>
                  <a:pt x="66143" y="2392986"/>
                  <a:pt x="54695" y="2379305"/>
                  <a:pt x="59783" y="2374745"/>
                </a:cubicBezTo>
                <a:cubicBezTo>
                  <a:pt x="50879" y="2374745"/>
                  <a:pt x="57239" y="2363345"/>
                  <a:pt x="48335" y="2363345"/>
                </a:cubicBezTo>
                <a:cubicBezTo>
                  <a:pt x="50879" y="2356504"/>
                  <a:pt x="48335" y="2353084"/>
                  <a:pt x="47063" y="2348524"/>
                </a:cubicBezTo>
                <a:cubicBezTo>
                  <a:pt x="34343" y="2350804"/>
                  <a:pt x="41975" y="2342824"/>
                  <a:pt x="34343" y="2345104"/>
                </a:cubicBezTo>
                <a:cubicBezTo>
                  <a:pt x="39431" y="2339403"/>
                  <a:pt x="29255" y="2338263"/>
                  <a:pt x="27983" y="2334843"/>
                </a:cubicBezTo>
                <a:cubicBezTo>
                  <a:pt x="29255" y="2332563"/>
                  <a:pt x="30527" y="2330283"/>
                  <a:pt x="33071" y="2329143"/>
                </a:cubicBezTo>
                <a:cubicBezTo>
                  <a:pt x="31799" y="2324583"/>
                  <a:pt x="30527" y="2321162"/>
                  <a:pt x="26711" y="2321162"/>
                </a:cubicBezTo>
                <a:cubicBezTo>
                  <a:pt x="27983" y="2320022"/>
                  <a:pt x="29255" y="2318882"/>
                  <a:pt x="30527" y="2317742"/>
                </a:cubicBezTo>
                <a:cubicBezTo>
                  <a:pt x="22895" y="2315462"/>
                  <a:pt x="29255" y="2313182"/>
                  <a:pt x="29255" y="2309762"/>
                </a:cubicBezTo>
                <a:cubicBezTo>
                  <a:pt x="29255" y="2304062"/>
                  <a:pt x="22895" y="2302921"/>
                  <a:pt x="21623" y="2298361"/>
                </a:cubicBezTo>
                <a:cubicBezTo>
                  <a:pt x="21623" y="2299501"/>
                  <a:pt x="24167" y="2298361"/>
                  <a:pt x="24167" y="2297221"/>
                </a:cubicBezTo>
                <a:cubicBezTo>
                  <a:pt x="26711" y="2289241"/>
                  <a:pt x="17807" y="2278980"/>
                  <a:pt x="11447" y="2269860"/>
                </a:cubicBezTo>
                <a:cubicBezTo>
                  <a:pt x="19079" y="2264159"/>
                  <a:pt x="16535" y="2255039"/>
                  <a:pt x="11447" y="2248199"/>
                </a:cubicBezTo>
                <a:cubicBezTo>
                  <a:pt x="20351" y="2243638"/>
                  <a:pt x="12719" y="2239078"/>
                  <a:pt x="19079" y="2232238"/>
                </a:cubicBezTo>
                <a:lnTo>
                  <a:pt x="0" y="2215138"/>
                </a:lnTo>
                <a:lnTo>
                  <a:pt x="0" y="2215134"/>
                </a:lnTo>
                <a:lnTo>
                  <a:pt x="5405" y="2197323"/>
                </a:lnTo>
                <a:cubicBezTo>
                  <a:pt x="6677" y="2190340"/>
                  <a:pt x="6995" y="2183215"/>
                  <a:pt x="5087" y="2178655"/>
                </a:cubicBezTo>
                <a:cubicBezTo>
                  <a:pt x="7631" y="2177515"/>
                  <a:pt x="12719" y="2179795"/>
                  <a:pt x="12719" y="2177515"/>
                </a:cubicBezTo>
                <a:cubicBezTo>
                  <a:pt x="8903" y="2171815"/>
                  <a:pt x="19079" y="2167254"/>
                  <a:pt x="13991" y="2158134"/>
                </a:cubicBezTo>
                <a:cubicBezTo>
                  <a:pt x="20351" y="2152434"/>
                  <a:pt x="20351" y="2145593"/>
                  <a:pt x="24167" y="2139893"/>
                </a:cubicBezTo>
                <a:cubicBezTo>
                  <a:pt x="21623" y="2138753"/>
                  <a:pt x="17807" y="2138753"/>
                  <a:pt x="16535" y="2137613"/>
                </a:cubicBezTo>
                <a:cubicBezTo>
                  <a:pt x="20351" y="2137613"/>
                  <a:pt x="19079" y="2134193"/>
                  <a:pt x="20351" y="2130772"/>
                </a:cubicBezTo>
                <a:cubicBezTo>
                  <a:pt x="13991" y="2128492"/>
                  <a:pt x="15263" y="2122792"/>
                  <a:pt x="12719" y="2119372"/>
                </a:cubicBezTo>
                <a:cubicBezTo>
                  <a:pt x="17807" y="2118232"/>
                  <a:pt x="19079" y="2113671"/>
                  <a:pt x="22895" y="2111391"/>
                </a:cubicBezTo>
                <a:cubicBezTo>
                  <a:pt x="21623" y="2109111"/>
                  <a:pt x="15263" y="2111391"/>
                  <a:pt x="15263" y="2109111"/>
                </a:cubicBezTo>
                <a:cubicBezTo>
                  <a:pt x="24167" y="2098851"/>
                  <a:pt x="16535" y="2080610"/>
                  <a:pt x="35615" y="2071489"/>
                </a:cubicBezTo>
                <a:cubicBezTo>
                  <a:pt x="33071" y="2065789"/>
                  <a:pt x="35615" y="2065789"/>
                  <a:pt x="36887" y="2060089"/>
                </a:cubicBezTo>
                <a:cubicBezTo>
                  <a:pt x="34343" y="2057808"/>
                  <a:pt x="31799" y="2055528"/>
                  <a:pt x="29255" y="2055528"/>
                </a:cubicBezTo>
                <a:cubicBezTo>
                  <a:pt x="40703" y="2042988"/>
                  <a:pt x="50879" y="2033867"/>
                  <a:pt x="45791" y="2022467"/>
                </a:cubicBezTo>
                <a:cubicBezTo>
                  <a:pt x="47063" y="2022467"/>
                  <a:pt x="48335" y="2022467"/>
                  <a:pt x="49607" y="2022467"/>
                </a:cubicBezTo>
                <a:cubicBezTo>
                  <a:pt x="47063" y="2015626"/>
                  <a:pt x="47063" y="2004226"/>
                  <a:pt x="40703" y="2001946"/>
                </a:cubicBezTo>
                <a:cubicBezTo>
                  <a:pt x="43247" y="1996245"/>
                  <a:pt x="40703" y="1995105"/>
                  <a:pt x="43247" y="1987125"/>
                </a:cubicBezTo>
                <a:cubicBezTo>
                  <a:pt x="40703" y="1985985"/>
                  <a:pt x="36887" y="1984845"/>
                  <a:pt x="34343" y="1982564"/>
                </a:cubicBezTo>
                <a:cubicBezTo>
                  <a:pt x="38159" y="1979144"/>
                  <a:pt x="36887" y="1980284"/>
                  <a:pt x="34343" y="1979144"/>
                </a:cubicBezTo>
                <a:cubicBezTo>
                  <a:pt x="36887" y="1976864"/>
                  <a:pt x="39431" y="1974584"/>
                  <a:pt x="41975" y="1973444"/>
                </a:cubicBezTo>
                <a:cubicBezTo>
                  <a:pt x="38159" y="1973444"/>
                  <a:pt x="36887" y="1975724"/>
                  <a:pt x="35615" y="1972304"/>
                </a:cubicBezTo>
                <a:cubicBezTo>
                  <a:pt x="40703" y="1972304"/>
                  <a:pt x="39431" y="1960903"/>
                  <a:pt x="36887" y="1957483"/>
                </a:cubicBezTo>
                <a:cubicBezTo>
                  <a:pt x="40703" y="1952923"/>
                  <a:pt x="43247" y="1950643"/>
                  <a:pt x="45791" y="1947223"/>
                </a:cubicBezTo>
                <a:cubicBezTo>
                  <a:pt x="41975" y="1947223"/>
                  <a:pt x="43247" y="1946083"/>
                  <a:pt x="39431" y="1943802"/>
                </a:cubicBezTo>
                <a:cubicBezTo>
                  <a:pt x="44519" y="1943802"/>
                  <a:pt x="41975" y="1931262"/>
                  <a:pt x="38159" y="1927842"/>
                </a:cubicBezTo>
                <a:cubicBezTo>
                  <a:pt x="41975" y="1928982"/>
                  <a:pt x="41975" y="1931262"/>
                  <a:pt x="44519" y="1931262"/>
                </a:cubicBezTo>
                <a:cubicBezTo>
                  <a:pt x="44519" y="1926702"/>
                  <a:pt x="41975" y="1921001"/>
                  <a:pt x="45791" y="1916441"/>
                </a:cubicBezTo>
                <a:cubicBezTo>
                  <a:pt x="43247" y="1916441"/>
                  <a:pt x="43247" y="1917581"/>
                  <a:pt x="41975" y="1918721"/>
                </a:cubicBezTo>
                <a:cubicBezTo>
                  <a:pt x="45791" y="1910741"/>
                  <a:pt x="41975" y="1897060"/>
                  <a:pt x="53423" y="1891360"/>
                </a:cubicBezTo>
                <a:cubicBezTo>
                  <a:pt x="54695" y="1889080"/>
                  <a:pt x="47063" y="1886799"/>
                  <a:pt x="50879" y="1885659"/>
                </a:cubicBezTo>
                <a:cubicBezTo>
                  <a:pt x="52151" y="1885659"/>
                  <a:pt x="53423" y="1886799"/>
                  <a:pt x="53423" y="1884519"/>
                </a:cubicBezTo>
                <a:cubicBezTo>
                  <a:pt x="49607" y="1882239"/>
                  <a:pt x="58511" y="1873119"/>
                  <a:pt x="52151" y="1865138"/>
                </a:cubicBezTo>
                <a:cubicBezTo>
                  <a:pt x="53423" y="1865138"/>
                  <a:pt x="53423" y="1863998"/>
                  <a:pt x="52151" y="1862858"/>
                </a:cubicBezTo>
                <a:cubicBezTo>
                  <a:pt x="53423" y="1862858"/>
                  <a:pt x="54695" y="1863998"/>
                  <a:pt x="55967" y="1863998"/>
                </a:cubicBezTo>
                <a:cubicBezTo>
                  <a:pt x="53423" y="1857158"/>
                  <a:pt x="53423" y="1850318"/>
                  <a:pt x="61055" y="1845757"/>
                </a:cubicBezTo>
                <a:cubicBezTo>
                  <a:pt x="64871" y="1830937"/>
                  <a:pt x="61055" y="1817256"/>
                  <a:pt x="61055" y="1803575"/>
                </a:cubicBezTo>
                <a:cubicBezTo>
                  <a:pt x="57239" y="1797875"/>
                  <a:pt x="49607" y="1794455"/>
                  <a:pt x="45791" y="1788754"/>
                </a:cubicBezTo>
                <a:cubicBezTo>
                  <a:pt x="41975" y="1792174"/>
                  <a:pt x="43247" y="1786474"/>
                  <a:pt x="39431" y="1785334"/>
                </a:cubicBezTo>
                <a:cubicBezTo>
                  <a:pt x="44519" y="1785334"/>
                  <a:pt x="41975" y="1779634"/>
                  <a:pt x="45791" y="1779634"/>
                </a:cubicBezTo>
                <a:cubicBezTo>
                  <a:pt x="38159" y="1778494"/>
                  <a:pt x="44519" y="1775074"/>
                  <a:pt x="36887" y="1773934"/>
                </a:cubicBezTo>
                <a:cubicBezTo>
                  <a:pt x="39431" y="1770513"/>
                  <a:pt x="41975" y="1777354"/>
                  <a:pt x="44519" y="1773934"/>
                </a:cubicBezTo>
                <a:cubicBezTo>
                  <a:pt x="40703" y="1772793"/>
                  <a:pt x="47063" y="1772793"/>
                  <a:pt x="45791" y="1771653"/>
                </a:cubicBezTo>
                <a:cubicBezTo>
                  <a:pt x="49607" y="1771653"/>
                  <a:pt x="53423" y="1769373"/>
                  <a:pt x="50879" y="1768233"/>
                </a:cubicBezTo>
                <a:cubicBezTo>
                  <a:pt x="50879" y="1769373"/>
                  <a:pt x="49607" y="1770513"/>
                  <a:pt x="48335" y="1770513"/>
                </a:cubicBezTo>
                <a:cubicBezTo>
                  <a:pt x="49607" y="1765953"/>
                  <a:pt x="53423" y="1757973"/>
                  <a:pt x="48335" y="1754552"/>
                </a:cubicBezTo>
                <a:cubicBezTo>
                  <a:pt x="49607" y="1754552"/>
                  <a:pt x="50879" y="1754552"/>
                  <a:pt x="52151" y="1754552"/>
                </a:cubicBezTo>
                <a:cubicBezTo>
                  <a:pt x="50879" y="1752272"/>
                  <a:pt x="49607" y="1746572"/>
                  <a:pt x="52151" y="1744292"/>
                </a:cubicBezTo>
                <a:cubicBezTo>
                  <a:pt x="45791" y="1743152"/>
                  <a:pt x="47063" y="1748852"/>
                  <a:pt x="44519" y="1744292"/>
                </a:cubicBezTo>
                <a:cubicBezTo>
                  <a:pt x="49607" y="1744292"/>
                  <a:pt x="43247" y="1740872"/>
                  <a:pt x="48335" y="1743152"/>
                </a:cubicBezTo>
                <a:cubicBezTo>
                  <a:pt x="47063" y="1739732"/>
                  <a:pt x="49607" y="1738592"/>
                  <a:pt x="44519" y="1737452"/>
                </a:cubicBezTo>
                <a:cubicBezTo>
                  <a:pt x="48335" y="1723771"/>
                  <a:pt x="39431" y="1705530"/>
                  <a:pt x="43247" y="1691849"/>
                </a:cubicBezTo>
                <a:cubicBezTo>
                  <a:pt x="36887" y="1691849"/>
                  <a:pt x="45791" y="1695269"/>
                  <a:pt x="39431" y="1694129"/>
                </a:cubicBezTo>
                <a:cubicBezTo>
                  <a:pt x="36887" y="1691849"/>
                  <a:pt x="40703" y="1689569"/>
                  <a:pt x="41975" y="1687289"/>
                </a:cubicBezTo>
                <a:cubicBezTo>
                  <a:pt x="36887" y="1687289"/>
                  <a:pt x="36887" y="1682729"/>
                  <a:pt x="33071" y="1680449"/>
                </a:cubicBezTo>
                <a:cubicBezTo>
                  <a:pt x="38159" y="1679309"/>
                  <a:pt x="31799" y="1675888"/>
                  <a:pt x="36887" y="1678168"/>
                </a:cubicBezTo>
                <a:cubicBezTo>
                  <a:pt x="38159" y="1674748"/>
                  <a:pt x="33071" y="1675888"/>
                  <a:pt x="30527" y="1675888"/>
                </a:cubicBezTo>
                <a:cubicBezTo>
                  <a:pt x="30527" y="1667908"/>
                  <a:pt x="22895" y="1664488"/>
                  <a:pt x="30527" y="1654227"/>
                </a:cubicBezTo>
                <a:cubicBezTo>
                  <a:pt x="25439" y="1651947"/>
                  <a:pt x="29255" y="1643967"/>
                  <a:pt x="33071" y="1645107"/>
                </a:cubicBezTo>
                <a:cubicBezTo>
                  <a:pt x="29255" y="1645107"/>
                  <a:pt x="27983" y="1642827"/>
                  <a:pt x="26711" y="1641687"/>
                </a:cubicBezTo>
                <a:cubicBezTo>
                  <a:pt x="30527" y="1639406"/>
                  <a:pt x="33071" y="1626866"/>
                  <a:pt x="29255" y="1631426"/>
                </a:cubicBezTo>
                <a:cubicBezTo>
                  <a:pt x="31799" y="1626866"/>
                  <a:pt x="27983" y="1629146"/>
                  <a:pt x="31799" y="1624586"/>
                </a:cubicBezTo>
                <a:cubicBezTo>
                  <a:pt x="30527" y="1624586"/>
                  <a:pt x="29255" y="1625726"/>
                  <a:pt x="27983" y="1625726"/>
                </a:cubicBezTo>
                <a:cubicBezTo>
                  <a:pt x="30527" y="1622306"/>
                  <a:pt x="34343" y="1621165"/>
                  <a:pt x="36887" y="1617745"/>
                </a:cubicBezTo>
                <a:cubicBezTo>
                  <a:pt x="38159" y="1606345"/>
                  <a:pt x="34343" y="1602925"/>
                  <a:pt x="35615" y="1588104"/>
                </a:cubicBezTo>
                <a:cubicBezTo>
                  <a:pt x="25439" y="1582403"/>
                  <a:pt x="30527" y="1566443"/>
                  <a:pt x="33071" y="1561882"/>
                </a:cubicBezTo>
                <a:cubicBezTo>
                  <a:pt x="33071" y="1563022"/>
                  <a:pt x="30527" y="1563022"/>
                  <a:pt x="30527" y="1561882"/>
                </a:cubicBezTo>
                <a:cubicBezTo>
                  <a:pt x="33071" y="1556182"/>
                  <a:pt x="34343" y="1551622"/>
                  <a:pt x="27983" y="1545922"/>
                </a:cubicBezTo>
                <a:cubicBezTo>
                  <a:pt x="33071" y="1545922"/>
                  <a:pt x="26711" y="1544781"/>
                  <a:pt x="29255" y="1540221"/>
                </a:cubicBezTo>
                <a:cubicBezTo>
                  <a:pt x="26711" y="1540221"/>
                  <a:pt x="26711" y="1541361"/>
                  <a:pt x="25439" y="1540221"/>
                </a:cubicBezTo>
                <a:cubicBezTo>
                  <a:pt x="30527" y="1537941"/>
                  <a:pt x="29255" y="1531101"/>
                  <a:pt x="33071" y="1528821"/>
                </a:cubicBezTo>
                <a:cubicBezTo>
                  <a:pt x="29255" y="1529961"/>
                  <a:pt x="29255" y="1526540"/>
                  <a:pt x="29255" y="1524260"/>
                </a:cubicBezTo>
                <a:cubicBezTo>
                  <a:pt x="33071" y="1527681"/>
                  <a:pt x="30527" y="1517420"/>
                  <a:pt x="31799" y="1512860"/>
                </a:cubicBezTo>
                <a:cubicBezTo>
                  <a:pt x="25439" y="1509440"/>
                  <a:pt x="27983" y="1507159"/>
                  <a:pt x="25439" y="1499179"/>
                </a:cubicBezTo>
                <a:cubicBezTo>
                  <a:pt x="34343" y="1495759"/>
                  <a:pt x="43247" y="1487778"/>
                  <a:pt x="44519" y="1482078"/>
                </a:cubicBezTo>
                <a:cubicBezTo>
                  <a:pt x="44519" y="1483218"/>
                  <a:pt x="41975" y="1483218"/>
                  <a:pt x="41975" y="1482078"/>
                </a:cubicBezTo>
                <a:cubicBezTo>
                  <a:pt x="43247" y="1479798"/>
                  <a:pt x="47063" y="1479798"/>
                  <a:pt x="48335" y="1478658"/>
                </a:cubicBezTo>
                <a:cubicBezTo>
                  <a:pt x="40703" y="1479798"/>
                  <a:pt x="48335" y="1476378"/>
                  <a:pt x="44519" y="1475238"/>
                </a:cubicBezTo>
                <a:cubicBezTo>
                  <a:pt x="43247" y="1477518"/>
                  <a:pt x="38159" y="1475238"/>
                  <a:pt x="38159" y="1474098"/>
                </a:cubicBezTo>
                <a:cubicBezTo>
                  <a:pt x="44519" y="1475238"/>
                  <a:pt x="44519" y="1474098"/>
                  <a:pt x="48335" y="1471818"/>
                </a:cubicBezTo>
                <a:cubicBezTo>
                  <a:pt x="48335" y="1464977"/>
                  <a:pt x="55967" y="1460417"/>
                  <a:pt x="59783" y="1454717"/>
                </a:cubicBezTo>
                <a:cubicBezTo>
                  <a:pt x="61055" y="1453577"/>
                  <a:pt x="59783" y="1444456"/>
                  <a:pt x="67415" y="1443316"/>
                </a:cubicBezTo>
                <a:cubicBezTo>
                  <a:pt x="61055" y="1436476"/>
                  <a:pt x="72503" y="1427355"/>
                  <a:pt x="80135" y="1421655"/>
                </a:cubicBezTo>
                <a:cubicBezTo>
                  <a:pt x="78863" y="1420515"/>
                  <a:pt x="77591" y="1419375"/>
                  <a:pt x="77591" y="1417095"/>
                </a:cubicBezTo>
                <a:cubicBezTo>
                  <a:pt x="96671" y="1407974"/>
                  <a:pt x="85223" y="1390873"/>
                  <a:pt x="82679" y="1378333"/>
                </a:cubicBezTo>
                <a:cubicBezTo>
                  <a:pt x="77591" y="1377193"/>
                  <a:pt x="78863" y="1380613"/>
                  <a:pt x="76319" y="1377193"/>
                </a:cubicBezTo>
                <a:cubicBezTo>
                  <a:pt x="78863" y="1374912"/>
                  <a:pt x="83951" y="1374912"/>
                  <a:pt x="83951" y="1372632"/>
                </a:cubicBezTo>
                <a:cubicBezTo>
                  <a:pt x="71231" y="1369212"/>
                  <a:pt x="89039" y="1356672"/>
                  <a:pt x="77591" y="1350971"/>
                </a:cubicBezTo>
                <a:cubicBezTo>
                  <a:pt x="80135" y="1348691"/>
                  <a:pt x="83951" y="1346411"/>
                  <a:pt x="82679" y="1341851"/>
                </a:cubicBezTo>
                <a:cubicBezTo>
                  <a:pt x="78863" y="1341851"/>
                  <a:pt x="77591" y="1347551"/>
                  <a:pt x="75047" y="1344131"/>
                </a:cubicBezTo>
                <a:lnTo>
                  <a:pt x="76252" y="1340891"/>
                </a:lnTo>
                <a:lnTo>
                  <a:pt x="76770" y="1340674"/>
                </a:lnTo>
                <a:lnTo>
                  <a:pt x="90311" y="1339571"/>
                </a:lnTo>
                <a:cubicBezTo>
                  <a:pt x="89039" y="1338431"/>
                  <a:pt x="89039" y="1337291"/>
                  <a:pt x="90311" y="1335010"/>
                </a:cubicBezTo>
                <a:lnTo>
                  <a:pt x="76770" y="1340674"/>
                </a:lnTo>
                <a:lnTo>
                  <a:pt x="76319" y="1340711"/>
                </a:lnTo>
                <a:lnTo>
                  <a:pt x="76252" y="1340891"/>
                </a:lnTo>
                <a:lnTo>
                  <a:pt x="71231" y="1342991"/>
                </a:lnTo>
                <a:cubicBezTo>
                  <a:pt x="64871" y="1336150"/>
                  <a:pt x="81407" y="1338431"/>
                  <a:pt x="76319" y="1333870"/>
                </a:cubicBezTo>
                <a:cubicBezTo>
                  <a:pt x="76319" y="1333870"/>
                  <a:pt x="77591" y="1333870"/>
                  <a:pt x="77591" y="1333870"/>
                </a:cubicBezTo>
                <a:cubicBezTo>
                  <a:pt x="76319" y="1333870"/>
                  <a:pt x="72503" y="1335010"/>
                  <a:pt x="72503" y="1332730"/>
                </a:cubicBezTo>
                <a:cubicBezTo>
                  <a:pt x="69959" y="1325890"/>
                  <a:pt x="80135" y="1321330"/>
                  <a:pt x="80135" y="1316769"/>
                </a:cubicBezTo>
                <a:cubicBezTo>
                  <a:pt x="75047" y="1319050"/>
                  <a:pt x="80135" y="1312209"/>
                  <a:pt x="77591" y="1312209"/>
                </a:cubicBezTo>
                <a:cubicBezTo>
                  <a:pt x="76319" y="1313349"/>
                  <a:pt x="77591" y="1316769"/>
                  <a:pt x="73775" y="1315629"/>
                </a:cubicBezTo>
                <a:cubicBezTo>
                  <a:pt x="72503" y="1314489"/>
                  <a:pt x="71231" y="1314489"/>
                  <a:pt x="69959" y="1313349"/>
                </a:cubicBezTo>
                <a:cubicBezTo>
                  <a:pt x="69959" y="1312209"/>
                  <a:pt x="72503" y="1312209"/>
                  <a:pt x="72503" y="1311069"/>
                </a:cubicBezTo>
                <a:cubicBezTo>
                  <a:pt x="64871" y="1305369"/>
                  <a:pt x="71231" y="1297388"/>
                  <a:pt x="75047" y="1289408"/>
                </a:cubicBezTo>
                <a:cubicBezTo>
                  <a:pt x="76319" y="1288268"/>
                  <a:pt x="81407" y="1280288"/>
                  <a:pt x="82679" y="1276867"/>
                </a:cubicBezTo>
                <a:cubicBezTo>
                  <a:pt x="73775" y="1275727"/>
                  <a:pt x="76319" y="1271167"/>
                  <a:pt x="76319" y="1268887"/>
                </a:cubicBezTo>
                <a:cubicBezTo>
                  <a:pt x="78863" y="1255206"/>
                  <a:pt x="76319" y="1243806"/>
                  <a:pt x="73775" y="1235825"/>
                </a:cubicBezTo>
                <a:cubicBezTo>
                  <a:pt x="81407" y="1236965"/>
                  <a:pt x="78863" y="1225565"/>
                  <a:pt x="83951" y="1231265"/>
                </a:cubicBezTo>
                <a:cubicBezTo>
                  <a:pt x="81407" y="1227845"/>
                  <a:pt x="86495" y="1227845"/>
                  <a:pt x="86495" y="1226705"/>
                </a:cubicBezTo>
                <a:cubicBezTo>
                  <a:pt x="85223" y="1226705"/>
                  <a:pt x="82679" y="1226705"/>
                  <a:pt x="82679" y="1225565"/>
                </a:cubicBezTo>
                <a:cubicBezTo>
                  <a:pt x="89039" y="1225565"/>
                  <a:pt x="80135" y="1222144"/>
                  <a:pt x="86495" y="1223285"/>
                </a:cubicBezTo>
                <a:cubicBezTo>
                  <a:pt x="82679" y="1217584"/>
                  <a:pt x="89039" y="1215304"/>
                  <a:pt x="83951" y="1214164"/>
                </a:cubicBezTo>
                <a:cubicBezTo>
                  <a:pt x="83951" y="1213024"/>
                  <a:pt x="85223" y="1213024"/>
                  <a:pt x="87767" y="1213024"/>
                </a:cubicBezTo>
                <a:cubicBezTo>
                  <a:pt x="86495" y="1208464"/>
                  <a:pt x="86495" y="1208464"/>
                  <a:pt x="81407" y="1205044"/>
                </a:cubicBezTo>
                <a:cubicBezTo>
                  <a:pt x="90311" y="1198203"/>
                  <a:pt x="89039" y="1187943"/>
                  <a:pt x="73775" y="1179962"/>
                </a:cubicBezTo>
                <a:cubicBezTo>
                  <a:pt x="78863" y="1181102"/>
                  <a:pt x="76319" y="1170842"/>
                  <a:pt x="73775" y="1174262"/>
                </a:cubicBezTo>
                <a:cubicBezTo>
                  <a:pt x="76319" y="1174262"/>
                  <a:pt x="73775" y="1176542"/>
                  <a:pt x="72503" y="1176542"/>
                </a:cubicBezTo>
                <a:cubicBezTo>
                  <a:pt x="69959" y="1171982"/>
                  <a:pt x="67415" y="1168562"/>
                  <a:pt x="71231" y="1161721"/>
                </a:cubicBezTo>
                <a:cubicBezTo>
                  <a:pt x="66143" y="1154881"/>
                  <a:pt x="66143" y="1149181"/>
                  <a:pt x="68687" y="1140060"/>
                </a:cubicBezTo>
                <a:cubicBezTo>
                  <a:pt x="53423" y="1124099"/>
                  <a:pt x="61055" y="1103578"/>
                  <a:pt x="55967" y="1088757"/>
                </a:cubicBezTo>
                <a:cubicBezTo>
                  <a:pt x="61055" y="1067096"/>
                  <a:pt x="72503" y="1052276"/>
                  <a:pt x="67415" y="1027194"/>
                </a:cubicBezTo>
                <a:cubicBezTo>
                  <a:pt x="72503" y="1021494"/>
                  <a:pt x="64871" y="1011233"/>
                  <a:pt x="61055" y="1003253"/>
                </a:cubicBezTo>
                <a:cubicBezTo>
                  <a:pt x="62327" y="1003253"/>
                  <a:pt x="64871" y="1002113"/>
                  <a:pt x="62327" y="999833"/>
                </a:cubicBezTo>
                <a:cubicBezTo>
                  <a:pt x="57239" y="997553"/>
                  <a:pt x="63599" y="988432"/>
                  <a:pt x="58511" y="982732"/>
                </a:cubicBezTo>
                <a:cubicBezTo>
                  <a:pt x="64871" y="967911"/>
                  <a:pt x="69959" y="951950"/>
                  <a:pt x="73775" y="943970"/>
                </a:cubicBezTo>
                <a:cubicBezTo>
                  <a:pt x="72503" y="934849"/>
                  <a:pt x="62327" y="920028"/>
                  <a:pt x="73775" y="908628"/>
                </a:cubicBezTo>
                <a:cubicBezTo>
                  <a:pt x="69959" y="906348"/>
                  <a:pt x="67415" y="902928"/>
                  <a:pt x="63599" y="901788"/>
                </a:cubicBezTo>
                <a:cubicBezTo>
                  <a:pt x="66143" y="899507"/>
                  <a:pt x="62327" y="891527"/>
                  <a:pt x="64871" y="883547"/>
                </a:cubicBezTo>
                <a:cubicBezTo>
                  <a:pt x="63599" y="883547"/>
                  <a:pt x="59783" y="883547"/>
                  <a:pt x="61055" y="881266"/>
                </a:cubicBezTo>
                <a:cubicBezTo>
                  <a:pt x="63599" y="878986"/>
                  <a:pt x="62327" y="876706"/>
                  <a:pt x="66143" y="876706"/>
                </a:cubicBezTo>
                <a:cubicBezTo>
                  <a:pt x="57239" y="872146"/>
                  <a:pt x="64871" y="867586"/>
                  <a:pt x="63599" y="859605"/>
                </a:cubicBezTo>
                <a:cubicBezTo>
                  <a:pt x="64871" y="859605"/>
                  <a:pt x="66143" y="859605"/>
                  <a:pt x="67415" y="859605"/>
                </a:cubicBezTo>
                <a:cubicBezTo>
                  <a:pt x="63599" y="845925"/>
                  <a:pt x="69959" y="834524"/>
                  <a:pt x="76319" y="824263"/>
                </a:cubicBezTo>
                <a:cubicBezTo>
                  <a:pt x="76319" y="825404"/>
                  <a:pt x="78863" y="825404"/>
                  <a:pt x="78863" y="824263"/>
                </a:cubicBezTo>
                <a:cubicBezTo>
                  <a:pt x="75047" y="824263"/>
                  <a:pt x="73775" y="823123"/>
                  <a:pt x="72503" y="821983"/>
                </a:cubicBezTo>
                <a:cubicBezTo>
                  <a:pt x="75047" y="821983"/>
                  <a:pt x="78863" y="821983"/>
                  <a:pt x="78863" y="820843"/>
                </a:cubicBezTo>
                <a:cubicBezTo>
                  <a:pt x="73775" y="815143"/>
                  <a:pt x="81407" y="806022"/>
                  <a:pt x="77591" y="796902"/>
                </a:cubicBezTo>
                <a:cubicBezTo>
                  <a:pt x="67415" y="788922"/>
                  <a:pt x="89039" y="768401"/>
                  <a:pt x="71231" y="760420"/>
                </a:cubicBezTo>
                <a:cubicBezTo>
                  <a:pt x="75047" y="757000"/>
                  <a:pt x="71231" y="757000"/>
                  <a:pt x="68687" y="754720"/>
                </a:cubicBezTo>
                <a:cubicBezTo>
                  <a:pt x="68687" y="753580"/>
                  <a:pt x="71231" y="751300"/>
                  <a:pt x="72503" y="747879"/>
                </a:cubicBezTo>
                <a:cubicBezTo>
                  <a:pt x="71231" y="746739"/>
                  <a:pt x="69959" y="746739"/>
                  <a:pt x="68687" y="745599"/>
                </a:cubicBezTo>
                <a:cubicBezTo>
                  <a:pt x="76319" y="744459"/>
                  <a:pt x="69959" y="744459"/>
                  <a:pt x="67415" y="741039"/>
                </a:cubicBezTo>
                <a:cubicBezTo>
                  <a:pt x="64871" y="738759"/>
                  <a:pt x="66143" y="737619"/>
                  <a:pt x="61055" y="736479"/>
                </a:cubicBezTo>
                <a:cubicBezTo>
                  <a:pt x="67415" y="733059"/>
                  <a:pt x="67415" y="727358"/>
                  <a:pt x="66143" y="721658"/>
                </a:cubicBezTo>
                <a:cubicBezTo>
                  <a:pt x="61055" y="719378"/>
                  <a:pt x="64871" y="715958"/>
                  <a:pt x="58511" y="713678"/>
                </a:cubicBezTo>
                <a:cubicBezTo>
                  <a:pt x="59783" y="714818"/>
                  <a:pt x="66143" y="715958"/>
                  <a:pt x="66143" y="713678"/>
                </a:cubicBezTo>
                <a:cubicBezTo>
                  <a:pt x="57239" y="706837"/>
                  <a:pt x="68687" y="684036"/>
                  <a:pt x="62327" y="679476"/>
                </a:cubicBezTo>
                <a:cubicBezTo>
                  <a:pt x="68687" y="668075"/>
                  <a:pt x="83951" y="649834"/>
                  <a:pt x="71231" y="644134"/>
                </a:cubicBezTo>
                <a:cubicBezTo>
                  <a:pt x="76319" y="644134"/>
                  <a:pt x="67415" y="640714"/>
                  <a:pt x="72503" y="640714"/>
                </a:cubicBezTo>
                <a:cubicBezTo>
                  <a:pt x="73775" y="640714"/>
                  <a:pt x="73775" y="641854"/>
                  <a:pt x="75047" y="641854"/>
                </a:cubicBezTo>
                <a:cubicBezTo>
                  <a:pt x="71231" y="633873"/>
                  <a:pt x="76319" y="627033"/>
                  <a:pt x="64871" y="621333"/>
                </a:cubicBezTo>
                <a:cubicBezTo>
                  <a:pt x="71231" y="621333"/>
                  <a:pt x="68687" y="615632"/>
                  <a:pt x="72503" y="614492"/>
                </a:cubicBezTo>
                <a:cubicBezTo>
                  <a:pt x="67415" y="613352"/>
                  <a:pt x="72503" y="609932"/>
                  <a:pt x="69959" y="606512"/>
                </a:cubicBezTo>
                <a:cubicBezTo>
                  <a:pt x="62327" y="607652"/>
                  <a:pt x="64871" y="603092"/>
                  <a:pt x="67415" y="600812"/>
                </a:cubicBezTo>
                <a:cubicBezTo>
                  <a:pt x="64871" y="600812"/>
                  <a:pt x="59783" y="603092"/>
                  <a:pt x="58511" y="600812"/>
                </a:cubicBezTo>
                <a:cubicBezTo>
                  <a:pt x="58511" y="599672"/>
                  <a:pt x="64871" y="599672"/>
                  <a:pt x="64871" y="595111"/>
                </a:cubicBezTo>
                <a:cubicBezTo>
                  <a:pt x="63599" y="593971"/>
                  <a:pt x="63599" y="591691"/>
                  <a:pt x="61055" y="590551"/>
                </a:cubicBezTo>
                <a:cubicBezTo>
                  <a:pt x="66143" y="587131"/>
                  <a:pt x="63599" y="583711"/>
                  <a:pt x="64871" y="579151"/>
                </a:cubicBezTo>
                <a:cubicBezTo>
                  <a:pt x="53423" y="570030"/>
                  <a:pt x="64871" y="558629"/>
                  <a:pt x="68687" y="551789"/>
                </a:cubicBezTo>
                <a:cubicBezTo>
                  <a:pt x="66143" y="549509"/>
                  <a:pt x="62327" y="552929"/>
                  <a:pt x="62327" y="550649"/>
                </a:cubicBezTo>
                <a:cubicBezTo>
                  <a:pt x="69959" y="546089"/>
                  <a:pt x="71231" y="540389"/>
                  <a:pt x="77591" y="539248"/>
                </a:cubicBezTo>
                <a:cubicBezTo>
                  <a:pt x="76319" y="538108"/>
                  <a:pt x="72503" y="538108"/>
                  <a:pt x="73775" y="535828"/>
                </a:cubicBezTo>
                <a:cubicBezTo>
                  <a:pt x="75047" y="535828"/>
                  <a:pt x="73775" y="534688"/>
                  <a:pt x="72503" y="533548"/>
                </a:cubicBezTo>
                <a:cubicBezTo>
                  <a:pt x="78863" y="534688"/>
                  <a:pt x="78863" y="530128"/>
                  <a:pt x="80135" y="527848"/>
                </a:cubicBezTo>
                <a:cubicBezTo>
                  <a:pt x="68687" y="514167"/>
                  <a:pt x="83951" y="503907"/>
                  <a:pt x="71231" y="490226"/>
                </a:cubicBezTo>
                <a:cubicBezTo>
                  <a:pt x="76319" y="481105"/>
                  <a:pt x="80135" y="474265"/>
                  <a:pt x="76319" y="466285"/>
                </a:cubicBezTo>
                <a:cubicBezTo>
                  <a:pt x="81407" y="467425"/>
                  <a:pt x="81407" y="464004"/>
                  <a:pt x="85223" y="465145"/>
                </a:cubicBezTo>
                <a:cubicBezTo>
                  <a:pt x="85223" y="457164"/>
                  <a:pt x="86495" y="448044"/>
                  <a:pt x="81407" y="444623"/>
                </a:cubicBezTo>
                <a:cubicBezTo>
                  <a:pt x="87767" y="442343"/>
                  <a:pt x="78863" y="441203"/>
                  <a:pt x="83951" y="435503"/>
                </a:cubicBezTo>
                <a:cubicBezTo>
                  <a:pt x="76319" y="434363"/>
                  <a:pt x="83951" y="430943"/>
                  <a:pt x="75047" y="433223"/>
                </a:cubicBezTo>
                <a:cubicBezTo>
                  <a:pt x="78863" y="429803"/>
                  <a:pt x="81407" y="425242"/>
                  <a:pt x="76319" y="421822"/>
                </a:cubicBezTo>
                <a:cubicBezTo>
                  <a:pt x="83951" y="414982"/>
                  <a:pt x="68687" y="405861"/>
                  <a:pt x="81407" y="399021"/>
                </a:cubicBezTo>
                <a:cubicBezTo>
                  <a:pt x="80135" y="393321"/>
                  <a:pt x="78863" y="384200"/>
                  <a:pt x="82679" y="378500"/>
                </a:cubicBezTo>
                <a:cubicBezTo>
                  <a:pt x="82679" y="376220"/>
                  <a:pt x="78863" y="377360"/>
                  <a:pt x="78863" y="376220"/>
                </a:cubicBezTo>
                <a:cubicBezTo>
                  <a:pt x="82679" y="367099"/>
                  <a:pt x="77591" y="357979"/>
                  <a:pt x="72503" y="356839"/>
                </a:cubicBezTo>
                <a:cubicBezTo>
                  <a:pt x="85223" y="337458"/>
                  <a:pt x="81407" y="328337"/>
                  <a:pt x="77591" y="308956"/>
                </a:cubicBezTo>
                <a:cubicBezTo>
                  <a:pt x="72503" y="308956"/>
                  <a:pt x="71231" y="306676"/>
                  <a:pt x="68687" y="305536"/>
                </a:cubicBezTo>
                <a:cubicBezTo>
                  <a:pt x="69959" y="291855"/>
                  <a:pt x="59783" y="286155"/>
                  <a:pt x="58511" y="273614"/>
                </a:cubicBezTo>
                <a:cubicBezTo>
                  <a:pt x="48335" y="273614"/>
                  <a:pt x="55967" y="265634"/>
                  <a:pt x="48335" y="263354"/>
                </a:cubicBezTo>
                <a:cubicBezTo>
                  <a:pt x="64871" y="250813"/>
                  <a:pt x="49607" y="229152"/>
                  <a:pt x="54695" y="214331"/>
                </a:cubicBezTo>
                <a:cubicBezTo>
                  <a:pt x="53423" y="214331"/>
                  <a:pt x="48335" y="209771"/>
                  <a:pt x="53423" y="205211"/>
                </a:cubicBezTo>
                <a:cubicBezTo>
                  <a:pt x="44519" y="204071"/>
                  <a:pt x="44519" y="204071"/>
                  <a:pt x="40703" y="197230"/>
                </a:cubicBezTo>
                <a:cubicBezTo>
                  <a:pt x="48335" y="199511"/>
                  <a:pt x="39431" y="194950"/>
                  <a:pt x="44519" y="192670"/>
                </a:cubicBezTo>
                <a:cubicBezTo>
                  <a:pt x="44519" y="194950"/>
                  <a:pt x="50879" y="197230"/>
                  <a:pt x="50879" y="194950"/>
                </a:cubicBezTo>
                <a:cubicBezTo>
                  <a:pt x="49607" y="194950"/>
                  <a:pt x="48335" y="194950"/>
                  <a:pt x="48335" y="192670"/>
                </a:cubicBezTo>
                <a:cubicBezTo>
                  <a:pt x="52151" y="194950"/>
                  <a:pt x="62327" y="191530"/>
                  <a:pt x="54695" y="190390"/>
                </a:cubicBezTo>
                <a:cubicBezTo>
                  <a:pt x="55967" y="192670"/>
                  <a:pt x="53423" y="192670"/>
                  <a:pt x="50879" y="192670"/>
                </a:cubicBezTo>
                <a:cubicBezTo>
                  <a:pt x="53423" y="188110"/>
                  <a:pt x="45791" y="191530"/>
                  <a:pt x="47063" y="188110"/>
                </a:cubicBezTo>
                <a:cubicBezTo>
                  <a:pt x="52151" y="185830"/>
                  <a:pt x="53423" y="183550"/>
                  <a:pt x="55967" y="177849"/>
                </a:cubicBezTo>
                <a:cubicBezTo>
                  <a:pt x="54695" y="174429"/>
                  <a:pt x="52151" y="176709"/>
                  <a:pt x="50879" y="175569"/>
                </a:cubicBezTo>
                <a:cubicBezTo>
                  <a:pt x="55967" y="173289"/>
                  <a:pt x="54695" y="166449"/>
                  <a:pt x="55967" y="161889"/>
                </a:cubicBezTo>
                <a:cubicBezTo>
                  <a:pt x="58511" y="155048"/>
                  <a:pt x="63599" y="141367"/>
                  <a:pt x="66143" y="131107"/>
                </a:cubicBezTo>
                <a:cubicBezTo>
                  <a:pt x="63599" y="120846"/>
                  <a:pt x="63599" y="109446"/>
                  <a:pt x="58511" y="103745"/>
                </a:cubicBezTo>
                <a:cubicBezTo>
                  <a:pt x="63599" y="90065"/>
                  <a:pt x="68687" y="72964"/>
                  <a:pt x="57239" y="55863"/>
                </a:cubicBezTo>
                <a:cubicBezTo>
                  <a:pt x="63599" y="53583"/>
                  <a:pt x="67415" y="41042"/>
                  <a:pt x="64871" y="35342"/>
                </a:cubicBezTo>
                <a:cubicBezTo>
                  <a:pt x="72503" y="27361"/>
                  <a:pt x="75047" y="14821"/>
                  <a:pt x="72503" y="5700"/>
                </a:cubicBezTo>
                <a:cubicBezTo>
                  <a:pt x="104303" y="5700"/>
                  <a:pt x="167902" y="0"/>
                  <a:pt x="167902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4236970" y="2196549"/>
            <a:ext cx="4149170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238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Char char="-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Char char="-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•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59" name="Google Shape;159;p27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27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" name="Google Shape;16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quare Images Slide">
  <p:cSld name="Content and Square Images Slid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764382" y="952501"/>
            <a:ext cx="7621760" cy="1244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/>
          <p:nvPr>
            <p:ph idx="2" type="pic"/>
          </p:nvPr>
        </p:nvSpPr>
        <p:spPr>
          <a:xfrm>
            <a:off x="764380" y="2227506"/>
            <a:ext cx="1829174" cy="208671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65" name="Google Shape;165;p28"/>
          <p:cNvSpPr/>
          <p:nvPr>
            <p:ph idx="3" type="pic"/>
          </p:nvPr>
        </p:nvSpPr>
        <p:spPr>
          <a:xfrm>
            <a:off x="2693068" y="2226616"/>
            <a:ext cx="1829173" cy="208671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66" name="Google Shape;166;p28"/>
          <p:cNvSpPr/>
          <p:nvPr>
            <p:ph idx="4" type="pic"/>
          </p:nvPr>
        </p:nvSpPr>
        <p:spPr>
          <a:xfrm>
            <a:off x="4621756" y="2227506"/>
            <a:ext cx="1829174" cy="208671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67" name="Google Shape;167;p28"/>
          <p:cNvSpPr/>
          <p:nvPr>
            <p:ph idx="5" type="pic"/>
          </p:nvPr>
        </p:nvSpPr>
        <p:spPr>
          <a:xfrm>
            <a:off x="6550443" y="2227506"/>
            <a:ext cx="1848305" cy="208671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68" name="Google Shape;168;p28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70" name="Google Shape;170;p28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28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764380" y="4542184"/>
            <a:ext cx="1829173" cy="173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6" type="body"/>
          </p:nvPr>
        </p:nvSpPr>
        <p:spPr>
          <a:xfrm>
            <a:off x="2693067" y="4542184"/>
            <a:ext cx="1829173" cy="173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7" type="body"/>
          </p:nvPr>
        </p:nvSpPr>
        <p:spPr>
          <a:xfrm>
            <a:off x="4621755" y="4547708"/>
            <a:ext cx="1829173" cy="173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8" type="body"/>
          </p:nvPr>
        </p:nvSpPr>
        <p:spPr>
          <a:xfrm>
            <a:off x="6550443" y="4542184"/>
            <a:ext cx="1829173" cy="173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Side Content Slide">
  <p:cSld name="Image and Side Content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4875144" y="952501"/>
            <a:ext cx="3506857" cy="1244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/>
          <p:nvPr>
            <p:ph idx="2" type="pic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29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2" name="Google Shape;182;p29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29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875144" y="2537138"/>
            <a:ext cx="3506857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238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Char char="-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Char char="-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•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ircle Images Slide">
  <p:cSld name="Content and Circle Images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764381" y="4542184"/>
            <a:ext cx="1823124" cy="17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764382" y="952501"/>
            <a:ext cx="7621760" cy="913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/>
          <p:nvPr>
            <p:ph idx="2" type="pic"/>
          </p:nvPr>
        </p:nvSpPr>
        <p:spPr>
          <a:xfrm>
            <a:off x="3620293" y="2247260"/>
            <a:ext cx="1909939" cy="191328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762000" rotWithShape="0" algn="t" dir="5400000" dist="254000">
              <a:srgbClr val="000000">
                <a:alpha val="24705"/>
              </a:srgbClr>
            </a:outerShdw>
          </a:effectLst>
        </p:spPr>
      </p:sp>
      <p:sp>
        <p:nvSpPr>
          <p:cNvPr id="190" name="Google Shape;190;p30"/>
          <p:cNvSpPr/>
          <p:nvPr>
            <p:ph idx="3" type="pic"/>
          </p:nvPr>
        </p:nvSpPr>
        <p:spPr>
          <a:xfrm>
            <a:off x="6476204" y="2247260"/>
            <a:ext cx="1909939" cy="1913286"/>
          </a:xfrm>
          <a:prstGeom prst="ellipse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91" name="Google Shape;191;p30"/>
          <p:cNvSpPr/>
          <p:nvPr>
            <p:ph idx="4" type="pic"/>
          </p:nvPr>
        </p:nvSpPr>
        <p:spPr>
          <a:xfrm>
            <a:off x="764383" y="2244055"/>
            <a:ext cx="1909939" cy="1913286"/>
          </a:xfrm>
          <a:prstGeom prst="ellipse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192" name="Google Shape;192;p30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94" name="Google Shape;194;p30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30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30"/>
          <p:cNvSpPr txBox="1"/>
          <p:nvPr>
            <p:ph idx="5" type="body"/>
          </p:nvPr>
        </p:nvSpPr>
        <p:spPr>
          <a:xfrm>
            <a:off x="3660438" y="4542184"/>
            <a:ext cx="1823124" cy="17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6" type="body"/>
          </p:nvPr>
        </p:nvSpPr>
        <p:spPr>
          <a:xfrm>
            <a:off x="6507811" y="4542184"/>
            <a:ext cx="1823124" cy="17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Slide">
  <p:cSld name="Map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1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4" name="Google Shape;20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1"/>
          <p:cNvGrpSpPr/>
          <p:nvPr/>
        </p:nvGrpSpPr>
        <p:grpSpPr>
          <a:xfrm>
            <a:off x="-196617" y="1337718"/>
            <a:ext cx="9537233" cy="3927429"/>
            <a:chOff x="2032000" y="2185988"/>
            <a:chExt cx="8732838" cy="3759200"/>
          </a:xfrm>
        </p:grpSpPr>
        <p:grpSp>
          <p:nvGrpSpPr>
            <p:cNvPr id="206" name="Google Shape;206;p31"/>
            <p:cNvGrpSpPr/>
            <p:nvPr/>
          </p:nvGrpSpPr>
          <p:grpSpPr>
            <a:xfrm>
              <a:off x="2032000" y="2185988"/>
              <a:ext cx="8732838" cy="3759200"/>
              <a:chOff x="1280" y="1377"/>
              <a:chExt cx="5501" cy="2368"/>
            </a:xfrm>
          </p:grpSpPr>
          <p:sp>
            <p:nvSpPr>
              <p:cNvPr id="207" name="Google Shape;207;p31"/>
              <p:cNvSpPr/>
              <p:nvPr/>
            </p:nvSpPr>
            <p:spPr>
              <a:xfrm>
                <a:off x="4885" y="2079"/>
                <a:ext cx="202" cy="164"/>
              </a:xfrm>
              <a:custGeom>
                <a:rect b="b" l="l" r="r" t="t"/>
                <a:pathLst>
                  <a:path extrusionOk="0" h="164" w="202">
                    <a:moveTo>
                      <a:pt x="199" y="19"/>
                    </a:moveTo>
                    <a:lnTo>
                      <a:pt x="183" y="19"/>
                    </a:lnTo>
                    <a:lnTo>
                      <a:pt x="173" y="18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5" y="32"/>
                    </a:lnTo>
                    <a:lnTo>
                      <a:pt x="148" y="25"/>
                    </a:lnTo>
                    <a:lnTo>
                      <a:pt x="146" y="11"/>
                    </a:lnTo>
                    <a:lnTo>
                      <a:pt x="141" y="10"/>
                    </a:lnTo>
                    <a:lnTo>
                      <a:pt x="141" y="4"/>
                    </a:lnTo>
                    <a:lnTo>
                      <a:pt x="132" y="0"/>
                    </a:lnTo>
                    <a:lnTo>
                      <a:pt x="127" y="6"/>
                    </a:lnTo>
                    <a:lnTo>
                      <a:pt x="128" y="13"/>
                    </a:lnTo>
                    <a:lnTo>
                      <a:pt x="126" y="16"/>
                    </a:lnTo>
                    <a:lnTo>
                      <a:pt x="118" y="15"/>
                    </a:lnTo>
                    <a:lnTo>
                      <a:pt x="115" y="24"/>
                    </a:lnTo>
                    <a:lnTo>
                      <a:pt x="109" y="20"/>
                    </a:lnTo>
                    <a:lnTo>
                      <a:pt x="99" y="27"/>
                    </a:lnTo>
                    <a:lnTo>
                      <a:pt x="95" y="24"/>
                    </a:lnTo>
                    <a:lnTo>
                      <a:pt x="83" y="20"/>
                    </a:lnTo>
                    <a:lnTo>
                      <a:pt x="74" y="20"/>
                    </a:lnTo>
                    <a:lnTo>
                      <a:pt x="70" y="20"/>
                    </a:lnTo>
                    <a:lnTo>
                      <a:pt x="62" y="15"/>
                    </a:lnTo>
                    <a:lnTo>
                      <a:pt x="61" y="21"/>
                    </a:lnTo>
                    <a:lnTo>
                      <a:pt x="50" y="25"/>
                    </a:lnTo>
                    <a:lnTo>
                      <a:pt x="50" y="39"/>
                    </a:lnTo>
                    <a:lnTo>
                      <a:pt x="43" y="45"/>
                    </a:lnTo>
                    <a:lnTo>
                      <a:pt x="32" y="48"/>
                    </a:lnTo>
                    <a:lnTo>
                      <a:pt x="31" y="56"/>
                    </a:lnTo>
                    <a:lnTo>
                      <a:pt x="20" y="58"/>
                    </a:lnTo>
                    <a:lnTo>
                      <a:pt x="3" y="51"/>
                    </a:lnTo>
                    <a:lnTo>
                      <a:pt x="1" y="73"/>
                    </a:lnTo>
                    <a:lnTo>
                      <a:pt x="0" y="87"/>
                    </a:lnTo>
                    <a:lnTo>
                      <a:pt x="7" y="90"/>
                    </a:lnTo>
                    <a:lnTo>
                      <a:pt x="3" y="99"/>
                    </a:lnTo>
                    <a:lnTo>
                      <a:pt x="11" y="113"/>
                    </a:lnTo>
                    <a:lnTo>
                      <a:pt x="13" y="124"/>
                    </a:lnTo>
                    <a:lnTo>
                      <a:pt x="25" y="127"/>
                    </a:lnTo>
                    <a:lnTo>
                      <a:pt x="29" y="138"/>
                    </a:lnTo>
                    <a:lnTo>
                      <a:pt x="18" y="155"/>
                    </a:lnTo>
                    <a:lnTo>
                      <a:pt x="45" y="164"/>
                    </a:lnTo>
                    <a:lnTo>
                      <a:pt x="60" y="161"/>
                    </a:lnTo>
                    <a:lnTo>
                      <a:pt x="69" y="164"/>
                    </a:lnTo>
                    <a:lnTo>
                      <a:pt x="71" y="159"/>
                    </a:lnTo>
                    <a:lnTo>
                      <a:pt x="82" y="161"/>
                    </a:lnTo>
                    <a:lnTo>
                      <a:pt x="100" y="154"/>
                    </a:lnTo>
                    <a:lnTo>
                      <a:pt x="98" y="138"/>
                    </a:lnTo>
                    <a:lnTo>
                      <a:pt x="104" y="129"/>
                    </a:lnTo>
                    <a:lnTo>
                      <a:pt x="116" y="129"/>
                    </a:lnTo>
                    <a:lnTo>
                      <a:pt x="116" y="124"/>
                    </a:lnTo>
                    <a:lnTo>
                      <a:pt x="127" y="122"/>
                    </a:lnTo>
                    <a:lnTo>
                      <a:pt x="133" y="123"/>
                    </a:lnTo>
                    <a:lnTo>
                      <a:pt x="138" y="118"/>
                    </a:lnTo>
                    <a:lnTo>
                      <a:pt x="135" y="108"/>
                    </a:lnTo>
                    <a:lnTo>
                      <a:pt x="139" y="97"/>
                    </a:lnTo>
                    <a:lnTo>
                      <a:pt x="148" y="92"/>
                    </a:lnTo>
                    <a:lnTo>
                      <a:pt x="139" y="80"/>
                    </a:lnTo>
                    <a:lnTo>
                      <a:pt x="153" y="81"/>
                    </a:lnTo>
                    <a:lnTo>
                      <a:pt x="156" y="75"/>
                    </a:lnTo>
                    <a:lnTo>
                      <a:pt x="154" y="68"/>
                    </a:lnTo>
                    <a:lnTo>
                      <a:pt x="160" y="60"/>
                    </a:lnTo>
                    <a:lnTo>
                      <a:pt x="155" y="51"/>
                    </a:lnTo>
                    <a:lnTo>
                      <a:pt x="150" y="43"/>
                    </a:lnTo>
                    <a:lnTo>
                      <a:pt x="157" y="36"/>
                    </a:lnTo>
                    <a:lnTo>
                      <a:pt x="171" y="32"/>
                    </a:lnTo>
                    <a:lnTo>
                      <a:pt x="188" y="29"/>
                    </a:lnTo>
                    <a:lnTo>
                      <a:pt x="195" y="27"/>
                    </a:lnTo>
                    <a:lnTo>
                      <a:pt x="202" y="25"/>
                    </a:lnTo>
                    <a:lnTo>
                      <a:pt x="199" y="19"/>
                    </a:lnTo>
                    <a:lnTo>
                      <a:pt x="199" y="1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8" name="Google Shape;208;p31"/>
              <p:cNvSpPr/>
              <p:nvPr/>
            </p:nvSpPr>
            <p:spPr>
              <a:xfrm>
                <a:off x="4164" y="2844"/>
                <a:ext cx="195" cy="239"/>
              </a:xfrm>
              <a:custGeom>
                <a:rect b="b" l="l" r="r" t="t"/>
                <a:pathLst>
                  <a:path extrusionOk="0" h="239" w="195">
                    <a:moveTo>
                      <a:pt x="76" y="25"/>
                    </a:moveTo>
                    <a:lnTo>
                      <a:pt x="29" y="25"/>
                    </a:lnTo>
                    <a:lnTo>
                      <a:pt x="24" y="27"/>
                    </a:lnTo>
                    <a:lnTo>
                      <a:pt x="19" y="26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9" y="44"/>
                    </a:lnTo>
                    <a:lnTo>
                      <a:pt x="22" y="55"/>
                    </a:lnTo>
                    <a:lnTo>
                      <a:pt x="27" y="72"/>
                    </a:lnTo>
                    <a:lnTo>
                      <a:pt x="22" y="80"/>
                    </a:lnTo>
                    <a:lnTo>
                      <a:pt x="21" y="83"/>
                    </a:lnTo>
                    <a:lnTo>
                      <a:pt x="24" y="94"/>
                    </a:lnTo>
                    <a:lnTo>
                      <a:pt x="29" y="105"/>
                    </a:lnTo>
                    <a:lnTo>
                      <a:pt x="34" y="111"/>
                    </a:lnTo>
                    <a:lnTo>
                      <a:pt x="34" y="121"/>
                    </a:lnTo>
                    <a:lnTo>
                      <a:pt x="32" y="134"/>
                    </a:lnTo>
                    <a:lnTo>
                      <a:pt x="27" y="142"/>
                    </a:lnTo>
                    <a:lnTo>
                      <a:pt x="18" y="154"/>
                    </a:lnTo>
                    <a:lnTo>
                      <a:pt x="15" y="162"/>
                    </a:lnTo>
                    <a:lnTo>
                      <a:pt x="9" y="177"/>
                    </a:lnTo>
                    <a:lnTo>
                      <a:pt x="8" y="185"/>
                    </a:lnTo>
                    <a:lnTo>
                      <a:pt x="3" y="201"/>
                    </a:lnTo>
                    <a:lnTo>
                      <a:pt x="0" y="217"/>
                    </a:lnTo>
                    <a:lnTo>
                      <a:pt x="1" y="228"/>
                    </a:lnTo>
                    <a:lnTo>
                      <a:pt x="9" y="225"/>
                    </a:lnTo>
                    <a:lnTo>
                      <a:pt x="18" y="222"/>
                    </a:lnTo>
                    <a:lnTo>
                      <a:pt x="29" y="222"/>
                    </a:lnTo>
                    <a:lnTo>
                      <a:pt x="37" y="230"/>
                    </a:lnTo>
                    <a:lnTo>
                      <a:pt x="40" y="229"/>
                    </a:lnTo>
                    <a:lnTo>
                      <a:pt x="103" y="228"/>
                    </a:lnTo>
                    <a:lnTo>
                      <a:pt x="113" y="236"/>
                    </a:lnTo>
                    <a:lnTo>
                      <a:pt x="150" y="239"/>
                    </a:lnTo>
                    <a:lnTo>
                      <a:pt x="180" y="232"/>
                    </a:lnTo>
                    <a:lnTo>
                      <a:pt x="170" y="221"/>
                    </a:lnTo>
                    <a:lnTo>
                      <a:pt x="159" y="206"/>
                    </a:lnTo>
                    <a:lnTo>
                      <a:pt x="162" y="150"/>
                    </a:lnTo>
                    <a:lnTo>
                      <a:pt x="194" y="150"/>
                    </a:lnTo>
                    <a:lnTo>
                      <a:pt x="193" y="143"/>
                    </a:lnTo>
                    <a:lnTo>
                      <a:pt x="195" y="137"/>
                    </a:lnTo>
                    <a:lnTo>
                      <a:pt x="193" y="129"/>
                    </a:lnTo>
                    <a:lnTo>
                      <a:pt x="195" y="120"/>
                    </a:lnTo>
                    <a:lnTo>
                      <a:pt x="194" y="115"/>
                    </a:lnTo>
                    <a:lnTo>
                      <a:pt x="186" y="113"/>
                    </a:lnTo>
                    <a:lnTo>
                      <a:pt x="176" y="116"/>
                    </a:lnTo>
                    <a:lnTo>
                      <a:pt x="170" y="116"/>
                    </a:lnTo>
                    <a:lnTo>
                      <a:pt x="166" y="118"/>
                    </a:lnTo>
                    <a:lnTo>
                      <a:pt x="167" y="96"/>
                    </a:lnTo>
                    <a:lnTo>
                      <a:pt x="162" y="90"/>
                    </a:lnTo>
                    <a:lnTo>
                      <a:pt x="161" y="79"/>
                    </a:lnTo>
                    <a:lnTo>
                      <a:pt x="164" y="68"/>
                    </a:lnTo>
                    <a:lnTo>
                      <a:pt x="160" y="61"/>
                    </a:lnTo>
                    <a:lnTo>
                      <a:pt x="160" y="50"/>
                    </a:lnTo>
                    <a:lnTo>
                      <a:pt x="141" y="50"/>
                    </a:lnTo>
                    <a:lnTo>
                      <a:pt x="143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24" y="48"/>
                    </a:lnTo>
                    <a:lnTo>
                      <a:pt x="120" y="58"/>
                    </a:lnTo>
                    <a:lnTo>
                      <a:pt x="117" y="62"/>
                    </a:lnTo>
                    <a:lnTo>
                      <a:pt x="109" y="60"/>
                    </a:lnTo>
                    <a:lnTo>
                      <a:pt x="103" y="62"/>
                    </a:lnTo>
                    <a:lnTo>
                      <a:pt x="93" y="64"/>
                    </a:lnTo>
                    <a:lnTo>
                      <a:pt x="87" y="55"/>
                    </a:lnTo>
                    <a:lnTo>
                      <a:pt x="84" y="48"/>
                    </a:lnTo>
                    <a:lnTo>
                      <a:pt x="79" y="38"/>
                    </a:lnTo>
                    <a:lnTo>
                      <a:pt x="76" y="25"/>
                    </a:lnTo>
                    <a:lnTo>
                      <a:pt x="76" y="25"/>
                    </a:lnTo>
                    <a:close/>
                    <a:moveTo>
                      <a:pt x="15" y="21"/>
                    </a:moveTo>
                    <a:lnTo>
                      <a:pt x="15" y="14"/>
                    </a:lnTo>
                    <a:lnTo>
                      <a:pt x="17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6" y="10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9" name="Google Shape;209;p31"/>
              <p:cNvSpPr/>
              <p:nvPr/>
            </p:nvSpPr>
            <p:spPr>
              <a:xfrm>
                <a:off x="4260" y="2005"/>
                <a:ext cx="26" cy="53"/>
              </a:xfrm>
              <a:custGeom>
                <a:rect b="b" l="l" r="r" t="t"/>
                <a:pathLst>
                  <a:path extrusionOk="0" h="53" w="26">
                    <a:moveTo>
                      <a:pt x="5" y="0"/>
                    </a:moveTo>
                    <a:lnTo>
                      <a:pt x="0" y="8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3" y="22"/>
                    </a:lnTo>
                    <a:lnTo>
                      <a:pt x="3" y="34"/>
                    </a:lnTo>
                    <a:lnTo>
                      <a:pt x="4" y="43"/>
                    </a:lnTo>
                    <a:lnTo>
                      <a:pt x="12" y="48"/>
                    </a:lnTo>
                    <a:lnTo>
                      <a:pt x="13" y="52"/>
                    </a:lnTo>
                    <a:lnTo>
                      <a:pt x="16" y="53"/>
                    </a:lnTo>
                    <a:lnTo>
                      <a:pt x="22" y="45"/>
                    </a:lnTo>
                    <a:lnTo>
                      <a:pt x="22" y="39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0" y="28"/>
                    </a:lnTo>
                    <a:lnTo>
                      <a:pt x="18" y="20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0" name="Google Shape;210;p31"/>
              <p:cNvSpPr/>
              <p:nvPr/>
            </p:nvSpPr>
            <p:spPr>
              <a:xfrm>
                <a:off x="4774" y="2301"/>
                <a:ext cx="73" cy="63"/>
              </a:xfrm>
              <a:custGeom>
                <a:rect b="b" l="l" r="r" t="t"/>
                <a:pathLst>
                  <a:path extrusionOk="0" h="63" w="73">
                    <a:moveTo>
                      <a:pt x="69" y="6"/>
                    </a:moveTo>
                    <a:lnTo>
                      <a:pt x="65" y="0"/>
                    </a:lnTo>
                    <a:lnTo>
                      <a:pt x="57" y="11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28" y="34"/>
                    </a:lnTo>
                    <a:lnTo>
                      <a:pt x="15" y="33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8" y="54"/>
                    </a:lnTo>
                    <a:lnTo>
                      <a:pt x="55" y="63"/>
                    </a:lnTo>
                    <a:lnTo>
                      <a:pt x="58" y="60"/>
                    </a:lnTo>
                    <a:lnTo>
                      <a:pt x="58" y="52"/>
                    </a:lnTo>
                    <a:lnTo>
                      <a:pt x="61" y="45"/>
                    </a:lnTo>
                    <a:lnTo>
                      <a:pt x="61" y="38"/>
                    </a:lnTo>
                    <a:lnTo>
                      <a:pt x="68" y="34"/>
                    </a:lnTo>
                    <a:lnTo>
                      <a:pt x="64" y="32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69" y="6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1" name="Google Shape;211;p31"/>
              <p:cNvSpPr/>
              <p:nvPr/>
            </p:nvSpPr>
            <p:spPr>
              <a:xfrm>
                <a:off x="2923" y="3152"/>
                <a:ext cx="244" cy="587"/>
              </a:xfrm>
              <a:custGeom>
                <a:rect b="b" l="l" r="r" t="t"/>
                <a:pathLst>
                  <a:path extrusionOk="0" h="587" w="244">
                    <a:moveTo>
                      <a:pt x="202" y="587"/>
                    </a:moveTo>
                    <a:lnTo>
                      <a:pt x="204" y="578"/>
                    </a:lnTo>
                    <a:lnTo>
                      <a:pt x="184" y="574"/>
                    </a:lnTo>
                    <a:lnTo>
                      <a:pt x="162" y="564"/>
                    </a:lnTo>
                    <a:lnTo>
                      <a:pt x="151" y="551"/>
                    </a:lnTo>
                    <a:lnTo>
                      <a:pt x="142" y="543"/>
                    </a:lnTo>
                    <a:lnTo>
                      <a:pt x="158" y="581"/>
                    </a:lnTo>
                    <a:lnTo>
                      <a:pt x="172" y="581"/>
                    </a:lnTo>
                    <a:lnTo>
                      <a:pt x="181" y="582"/>
                    </a:lnTo>
                    <a:lnTo>
                      <a:pt x="190" y="587"/>
                    </a:lnTo>
                    <a:lnTo>
                      <a:pt x="202" y="587"/>
                    </a:lnTo>
                    <a:lnTo>
                      <a:pt x="202" y="587"/>
                    </a:lnTo>
                    <a:close/>
                    <a:moveTo>
                      <a:pt x="61" y="5"/>
                    </a:moveTo>
                    <a:lnTo>
                      <a:pt x="40" y="0"/>
                    </a:lnTo>
                    <a:lnTo>
                      <a:pt x="29" y="16"/>
                    </a:lnTo>
                    <a:lnTo>
                      <a:pt x="32" y="21"/>
                    </a:lnTo>
                    <a:lnTo>
                      <a:pt x="28" y="40"/>
                    </a:lnTo>
                    <a:lnTo>
                      <a:pt x="13" y="49"/>
                    </a:lnTo>
                    <a:lnTo>
                      <a:pt x="17" y="78"/>
                    </a:lnTo>
                    <a:lnTo>
                      <a:pt x="15" y="84"/>
                    </a:lnTo>
                    <a:lnTo>
                      <a:pt x="20" y="91"/>
                    </a:lnTo>
                    <a:lnTo>
                      <a:pt x="11" y="102"/>
                    </a:lnTo>
                    <a:lnTo>
                      <a:pt x="4" y="119"/>
                    </a:lnTo>
                    <a:lnTo>
                      <a:pt x="2" y="135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14" y="200"/>
                    </a:lnTo>
                    <a:lnTo>
                      <a:pt x="18" y="204"/>
                    </a:lnTo>
                    <a:lnTo>
                      <a:pt x="22" y="221"/>
                    </a:lnTo>
                    <a:lnTo>
                      <a:pt x="18" y="238"/>
                    </a:lnTo>
                    <a:lnTo>
                      <a:pt x="22" y="253"/>
                    </a:lnTo>
                    <a:lnTo>
                      <a:pt x="13" y="265"/>
                    </a:lnTo>
                    <a:lnTo>
                      <a:pt x="18" y="281"/>
                    </a:lnTo>
                    <a:lnTo>
                      <a:pt x="27" y="299"/>
                    </a:lnTo>
                    <a:lnTo>
                      <a:pt x="20" y="306"/>
                    </a:lnTo>
                    <a:lnTo>
                      <a:pt x="20" y="322"/>
                    </a:lnTo>
                    <a:lnTo>
                      <a:pt x="23" y="339"/>
                    </a:lnTo>
                    <a:lnTo>
                      <a:pt x="32" y="361"/>
                    </a:lnTo>
                    <a:lnTo>
                      <a:pt x="27" y="364"/>
                    </a:lnTo>
                    <a:lnTo>
                      <a:pt x="37" y="384"/>
                    </a:lnTo>
                    <a:lnTo>
                      <a:pt x="46" y="390"/>
                    </a:lnTo>
                    <a:lnTo>
                      <a:pt x="44" y="397"/>
                    </a:lnTo>
                    <a:lnTo>
                      <a:pt x="52" y="402"/>
                    </a:lnTo>
                    <a:lnTo>
                      <a:pt x="55" y="408"/>
                    </a:lnTo>
                    <a:lnTo>
                      <a:pt x="50" y="411"/>
                    </a:lnTo>
                    <a:lnTo>
                      <a:pt x="55" y="421"/>
                    </a:lnTo>
                    <a:lnTo>
                      <a:pt x="58" y="444"/>
                    </a:lnTo>
                    <a:lnTo>
                      <a:pt x="57" y="459"/>
                    </a:lnTo>
                    <a:lnTo>
                      <a:pt x="62" y="468"/>
                    </a:lnTo>
                    <a:lnTo>
                      <a:pt x="61" y="478"/>
                    </a:lnTo>
                    <a:lnTo>
                      <a:pt x="54" y="486"/>
                    </a:lnTo>
                    <a:lnTo>
                      <a:pt x="62" y="505"/>
                    </a:lnTo>
                    <a:lnTo>
                      <a:pt x="69" y="511"/>
                    </a:lnTo>
                    <a:lnTo>
                      <a:pt x="78" y="510"/>
                    </a:lnTo>
                    <a:lnTo>
                      <a:pt x="83" y="522"/>
                    </a:lnTo>
                    <a:lnTo>
                      <a:pt x="93" y="533"/>
                    </a:lnTo>
                    <a:lnTo>
                      <a:pt x="127" y="535"/>
                    </a:lnTo>
                    <a:lnTo>
                      <a:pt x="140" y="537"/>
                    </a:lnTo>
                    <a:lnTo>
                      <a:pt x="146" y="538"/>
                    </a:lnTo>
                    <a:lnTo>
                      <a:pt x="133" y="529"/>
                    </a:lnTo>
                    <a:lnTo>
                      <a:pt x="122" y="511"/>
                    </a:lnTo>
                    <a:lnTo>
                      <a:pt x="124" y="503"/>
                    </a:lnTo>
                    <a:lnTo>
                      <a:pt x="134" y="496"/>
                    </a:lnTo>
                    <a:lnTo>
                      <a:pt x="135" y="476"/>
                    </a:lnTo>
                    <a:lnTo>
                      <a:pt x="148" y="466"/>
                    </a:lnTo>
                    <a:lnTo>
                      <a:pt x="148" y="450"/>
                    </a:lnTo>
                    <a:lnTo>
                      <a:pt x="134" y="446"/>
                    </a:lnTo>
                    <a:lnTo>
                      <a:pt x="116" y="434"/>
                    </a:lnTo>
                    <a:lnTo>
                      <a:pt x="116" y="421"/>
                    </a:lnTo>
                    <a:lnTo>
                      <a:pt x="123" y="412"/>
                    </a:lnTo>
                    <a:lnTo>
                      <a:pt x="137" y="412"/>
                    </a:lnTo>
                    <a:lnTo>
                      <a:pt x="137" y="403"/>
                    </a:lnTo>
                    <a:lnTo>
                      <a:pt x="134" y="385"/>
                    </a:lnTo>
                    <a:lnTo>
                      <a:pt x="142" y="375"/>
                    </a:lnTo>
                    <a:lnTo>
                      <a:pt x="153" y="369"/>
                    </a:lnTo>
                    <a:lnTo>
                      <a:pt x="146" y="360"/>
                    </a:lnTo>
                    <a:lnTo>
                      <a:pt x="140" y="366"/>
                    </a:lnTo>
                    <a:lnTo>
                      <a:pt x="129" y="361"/>
                    </a:lnTo>
                    <a:lnTo>
                      <a:pt x="122" y="344"/>
                    </a:lnTo>
                    <a:lnTo>
                      <a:pt x="126" y="339"/>
                    </a:lnTo>
                    <a:lnTo>
                      <a:pt x="142" y="346"/>
                    </a:lnTo>
                    <a:lnTo>
                      <a:pt x="156" y="343"/>
                    </a:lnTo>
                    <a:lnTo>
                      <a:pt x="163" y="337"/>
                    </a:lnTo>
                    <a:lnTo>
                      <a:pt x="158" y="328"/>
                    </a:lnTo>
                    <a:lnTo>
                      <a:pt x="158" y="315"/>
                    </a:lnTo>
                    <a:lnTo>
                      <a:pt x="152" y="304"/>
                    </a:lnTo>
                    <a:lnTo>
                      <a:pt x="168" y="306"/>
                    </a:lnTo>
                    <a:lnTo>
                      <a:pt x="197" y="302"/>
                    </a:lnTo>
                    <a:lnTo>
                      <a:pt x="216" y="293"/>
                    </a:lnTo>
                    <a:lnTo>
                      <a:pt x="225" y="269"/>
                    </a:lnTo>
                    <a:lnTo>
                      <a:pt x="225" y="260"/>
                    </a:lnTo>
                    <a:lnTo>
                      <a:pt x="213" y="253"/>
                    </a:lnTo>
                    <a:lnTo>
                      <a:pt x="213" y="240"/>
                    </a:lnTo>
                    <a:lnTo>
                      <a:pt x="191" y="225"/>
                    </a:lnTo>
                    <a:lnTo>
                      <a:pt x="190" y="216"/>
                    </a:lnTo>
                    <a:lnTo>
                      <a:pt x="190" y="204"/>
                    </a:lnTo>
                    <a:lnTo>
                      <a:pt x="192" y="200"/>
                    </a:lnTo>
                    <a:lnTo>
                      <a:pt x="189" y="182"/>
                    </a:lnTo>
                    <a:lnTo>
                      <a:pt x="190" y="164"/>
                    </a:lnTo>
                    <a:lnTo>
                      <a:pt x="191" y="150"/>
                    </a:lnTo>
                    <a:lnTo>
                      <a:pt x="208" y="125"/>
                    </a:lnTo>
                    <a:lnTo>
                      <a:pt x="223" y="108"/>
                    </a:lnTo>
                    <a:lnTo>
                      <a:pt x="232" y="101"/>
                    </a:lnTo>
                    <a:lnTo>
                      <a:pt x="244" y="91"/>
                    </a:lnTo>
                    <a:lnTo>
                      <a:pt x="242" y="77"/>
                    </a:lnTo>
                    <a:lnTo>
                      <a:pt x="233" y="67"/>
                    </a:lnTo>
                    <a:lnTo>
                      <a:pt x="226" y="70"/>
                    </a:lnTo>
                    <a:lnTo>
                      <a:pt x="225" y="86"/>
                    </a:lnTo>
                    <a:lnTo>
                      <a:pt x="213" y="100"/>
                    </a:lnTo>
                    <a:lnTo>
                      <a:pt x="202" y="102"/>
                    </a:lnTo>
                    <a:lnTo>
                      <a:pt x="184" y="100"/>
                    </a:lnTo>
                    <a:lnTo>
                      <a:pt x="168" y="95"/>
                    </a:lnTo>
                    <a:lnTo>
                      <a:pt x="180" y="67"/>
                    </a:lnTo>
                    <a:lnTo>
                      <a:pt x="177" y="60"/>
                    </a:lnTo>
                    <a:lnTo>
                      <a:pt x="160" y="53"/>
                    </a:lnTo>
                    <a:lnTo>
                      <a:pt x="140" y="40"/>
                    </a:lnTo>
                    <a:lnTo>
                      <a:pt x="127" y="37"/>
                    </a:lnTo>
                    <a:lnTo>
                      <a:pt x="96" y="8"/>
                    </a:lnTo>
                    <a:lnTo>
                      <a:pt x="93" y="5"/>
                    </a:lnTo>
                    <a:lnTo>
                      <a:pt x="76" y="3"/>
                    </a:lnTo>
                    <a:lnTo>
                      <a:pt x="71" y="18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2" name="Google Shape;212;p31"/>
              <p:cNvSpPr/>
              <p:nvPr/>
            </p:nvSpPr>
            <p:spPr>
              <a:xfrm>
                <a:off x="4612" y="2030"/>
                <a:ext cx="49" cy="44"/>
              </a:xfrm>
              <a:custGeom>
                <a:rect b="b" l="l" r="r" t="t"/>
                <a:pathLst>
                  <a:path extrusionOk="0" h="44" w="49">
                    <a:moveTo>
                      <a:pt x="49" y="43"/>
                    </a:moveTo>
                    <a:lnTo>
                      <a:pt x="46" y="32"/>
                    </a:lnTo>
                    <a:lnTo>
                      <a:pt x="39" y="28"/>
                    </a:lnTo>
                    <a:lnTo>
                      <a:pt x="32" y="24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29" y="8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18"/>
                    </a:lnTo>
                    <a:lnTo>
                      <a:pt x="15" y="22"/>
                    </a:lnTo>
                    <a:lnTo>
                      <a:pt x="21" y="27"/>
                    </a:lnTo>
                    <a:lnTo>
                      <a:pt x="24" y="27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37" y="34"/>
                    </a:lnTo>
                    <a:lnTo>
                      <a:pt x="44" y="44"/>
                    </a:lnTo>
                    <a:lnTo>
                      <a:pt x="49" y="43"/>
                    </a:lnTo>
                    <a:lnTo>
                      <a:pt x="49" y="4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3" name="Google Shape;213;p31"/>
              <p:cNvSpPr/>
              <p:nvPr/>
            </p:nvSpPr>
            <p:spPr>
              <a:xfrm>
                <a:off x="5694" y="2954"/>
                <a:ext cx="626" cy="586"/>
              </a:xfrm>
              <a:custGeom>
                <a:rect b="b" l="l" r="r" t="t"/>
                <a:pathLst>
                  <a:path extrusionOk="0" h="586" w="626">
                    <a:moveTo>
                      <a:pt x="388" y="537"/>
                    </a:moveTo>
                    <a:lnTo>
                      <a:pt x="379" y="535"/>
                    </a:lnTo>
                    <a:lnTo>
                      <a:pt x="374" y="544"/>
                    </a:lnTo>
                    <a:lnTo>
                      <a:pt x="372" y="558"/>
                    </a:lnTo>
                    <a:lnTo>
                      <a:pt x="366" y="569"/>
                    </a:lnTo>
                    <a:lnTo>
                      <a:pt x="365" y="584"/>
                    </a:lnTo>
                    <a:lnTo>
                      <a:pt x="373" y="585"/>
                    </a:lnTo>
                    <a:lnTo>
                      <a:pt x="376" y="586"/>
                    </a:lnTo>
                    <a:lnTo>
                      <a:pt x="394" y="574"/>
                    </a:lnTo>
                    <a:lnTo>
                      <a:pt x="396" y="579"/>
                    </a:lnTo>
                    <a:lnTo>
                      <a:pt x="407" y="565"/>
                    </a:lnTo>
                    <a:lnTo>
                      <a:pt x="416" y="559"/>
                    </a:lnTo>
                    <a:lnTo>
                      <a:pt x="428" y="538"/>
                    </a:lnTo>
                    <a:lnTo>
                      <a:pt x="421" y="537"/>
                    </a:lnTo>
                    <a:lnTo>
                      <a:pt x="407" y="540"/>
                    </a:lnTo>
                    <a:lnTo>
                      <a:pt x="398" y="543"/>
                    </a:lnTo>
                    <a:lnTo>
                      <a:pt x="388" y="537"/>
                    </a:lnTo>
                    <a:lnTo>
                      <a:pt x="388" y="537"/>
                    </a:lnTo>
                    <a:close/>
                    <a:moveTo>
                      <a:pt x="528" y="55"/>
                    </a:moveTo>
                    <a:lnTo>
                      <a:pt x="529" y="49"/>
                    </a:lnTo>
                    <a:lnTo>
                      <a:pt x="530" y="38"/>
                    </a:lnTo>
                    <a:lnTo>
                      <a:pt x="525" y="29"/>
                    </a:lnTo>
                    <a:lnTo>
                      <a:pt x="526" y="22"/>
                    </a:lnTo>
                    <a:lnTo>
                      <a:pt x="521" y="20"/>
                    </a:lnTo>
                    <a:lnTo>
                      <a:pt x="522" y="9"/>
                    </a:lnTo>
                    <a:lnTo>
                      <a:pt x="519" y="0"/>
                    </a:lnTo>
                    <a:lnTo>
                      <a:pt x="512" y="7"/>
                    </a:lnTo>
                    <a:lnTo>
                      <a:pt x="511" y="12"/>
                    </a:lnTo>
                    <a:lnTo>
                      <a:pt x="507" y="22"/>
                    </a:lnTo>
                    <a:lnTo>
                      <a:pt x="502" y="31"/>
                    </a:lnTo>
                    <a:lnTo>
                      <a:pt x="503" y="37"/>
                    </a:lnTo>
                    <a:lnTo>
                      <a:pt x="500" y="40"/>
                    </a:lnTo>
                    <a:lnTo>
                      <a:pt x="496" y="54"/>
                    </a:lnTo>
                    <a:lnTo>
                      <a:pt x="496" y="64"/>
                    </a:lnTo>
                    <a:lnTo>
                      <a:pt x="494" y="69"/>
                    </a:lnTo>
                    <a:lnTo>
                      <a:pt x="495" y="78"/>
                    </a:lnTo>
                    <a:lnTo>
                      <a:pt x="488" y="92"/>
                    </a:lnTo>
                    <a:lnTo>
                      <a:pt x="484" y="102"/>
                    </a:lnTo>
                    <a:lnTo>
                      <a:pt x="479" y="110"/>
                    </a:lnTo>
                    <a:lnTo>
                      <a:pt x="475" y="119"/>
                    </a:lnTo>
                    <a:lnTo>
                      <a:pt x="463" y="125"/>
                    </a:lnTo>
                    <a:lnTo>
                      <a:pt x="449" y="119"/>
                    </a:lnTo>
                    <a:lnTo>
                      <a:pt x="448" y="114"/>
                    </a:lnTo>
                    <a:lnTo>
                      <a:pt x="441" y="109"/>
                    </a:lnTo>
                    <a:lnTo>
                      <a:pt x="437" y="109"/>
                    </a:lnTo>
                    <a:lnTo>
                      <a:pt x="428" y="98"/>
                    </a:lnTo>
                    <a:lnTo>
                      <a:pt x="421" y="92"/>
                    </a:lnTo>
                    <a:lnTo>
                      <a:pt x="410" y="87"/>
                    </a:lnTo>
                    <a:lnTo>
                      <a:pt x="398" y="77"/>
                    </a:lnTo>
                    <a:lnTo>
                      <a:pt x="398" y="72"/>
                    </a:lnTo>
                    <a:lnTo>
                      <a:pt x="405" y="64"/>
                    </a:lnTo>
                    <a:lnTo>
                      <a:pt x="411" y="54"/>
                    </a:lnTo>
                    <a:lnTo>
                      <a:pt x="410" y="47"/>
                    </a:lnTo>
                    <a:lnTo>
                      <a:pt x="416" y="47"/>
                    </a:lnTo>
                    <a:lnTo>
                      <a:pt x="423" y="40"/>
                    </a:lnTo>
                    <a:lnTo>
                      <a:pt x="428" y="30"/>
                    </a:lnTo>
                    <a:lnTo>
                      <a:pt x="422" y="21"/>
                    </a:lnTo>
                    <a:lnTo>
                      <a:pt x="418" y="24"/>
                    </a:lnTo>
                    <a:lnTo>
                      <a:pt x="412" y="23"/>
                    </a:lnTo>
                    <a:lnTo>
                      <a:pt x="403" y="28"/>
                    </a:lnTo>
                    <a:lnTo>
                      <a:pt x="393" y="22"/>
                    </a:lnTo>
                    <a:lnTo>
                      <a:pt x="389" y="24"/>
                    </a:lnTo>
                    <a:lnTo>
                      <a:pt x="376" y="20"/>
                    </a:lnTo>
                    <a:lnTo>
                      <a:pt x="369" y="13"/>
                    </a:lnTo>
                    <a:lnTo>
                      <a:pt x="359" y="8"/>
                    </a:lnTo>
                    <a:lnTo>
                      <a:pt x="350" y="11"/>
                    </a:lnTo>
                    <a:lnTo>
                      <a:pt x="361" y="17"/>
                    </a:lnTo>
                    <a:lnTo>
                      <a:pt x="361" y="26"/>
                    </a:lnTo>
                    <a:lnTo>
                      <a:pt x="347" y="29"/>
                    </a:lnTo>
                    <a:lnTo>
                      <a:pt x="339" y="27"/>
                    </a:lnTo>
                    <a:lnTo>
                      <a:pt x="329" y="33"/>
                    </a:lnTo>
                    <a:lnTo>
                      <a:pt x="321" y="43"/>
                    </a:lnTo>
                    <a:lnTo>
                      <a:pt x="323" y="47"/>
                    </a:lnTo>
                    <a:lnTo>
                      <a:pt x="315" y="52"/>
                    </a:lnTo>
                    <a:lnTo>
                      <a:pt x="305" y="67"/>
                    </a:lnTo>
                    <a:lnTo>
                      <a:pt x="307" y="77"/>
                    </a:lnTo>
                    <a:lnTo>
                      <a:pt x="298" y="75"/>
                    </a:lnTo>
                    <a:lnTo>
                      <a:pt x="288" y="75"/>
                    </a:lnTo>
                    <a:lnTo>
                      <a:pt x="281" y="64"/>
                    </a:lnTo>
                    <a:lnTo>
                      <a:pt x="270" y="56"/>
                    </a:lnTo>
                    <a:lnTo>
                      <a:pt x="263" y="59"/>
                    </a:lnTo>
                    <a:lnTo>
                      <a:pt x="256" y="61"/>
                    </a:lnTo>
                    <a:lnTo>
                      <a:pt x="254" y="66"/>
                    </a:lnTo>
                    <a:lnTo>
                      <a:pt x="248" y="64"/>
                    </a:lnTo>
                    <a:lnTo>
                      <a:pt x="247" y="68"/>
                    </a:lnTo>
                    <a:lnTo>
                      <a:pt x="239" y="71"/>
                    </a:lnTo>
                    <a:lnTo>
                      <a:pt x="234" y="78"/>
                    </a:lnTo>
                    <a:lnTo>
                      <a:pt x="224" y="87"/>
                    </a:lnTo>
                    <a:lnTo>
                      <a:pt x="220" y="101"/>
                    </a:lnTo>
                    <a:lnTo>
                      <a:pt x="214" y="97"/>
                    </a:lnTo>
                    <a:lnTo>
                      <a:pt x="207" y="105"/>
                    </a:lnTo>
                    <a:lnTo>
                      <a:pt x="212" y="114"/>
                    </a:lnTo>
                    <a:lnTo>
                      <a:pt x="205" y="117"/>
                    </a:lnTo>
                    <a:lnTo>
                      <a:pt x="200" y="102"/>
                    </a:lnTo>
                    <a:lnTo>
                      <a:pt x="187" y="117"/>
                    </a:lnTo>
                    <a:lnTo>
                      <a:pt x="185" y="127"/>
                    </a:lnTo>
                    <a:lnTo>
                      <a:pt x="183" y="134"/>
                    </a:lnTo>
                    <a:lnTo>
                      <a:pt x="172" y="143"/>
                    </a:lnTo>
                    <a:lnTo>
                      <a:pt x="167" y="152"/>
                    </a:lnTo>
                    <a:lnTo>
                      <a:pt x="157" y="161"/>
                    </a:lnTo>
                    <a:lnTo>
                      <a:pt x="140" y="166"/>
                    </a:lnTo>
                    <a:lnTo>
                      <a:pt x="131" y="165"/>
                    </a:lnTo>
                    <a:lnTo>
                      <a:pt x="127" y="167"/>
                    </a:lnTo>
                    <a:lnTo>
                      <a:pt x="124" y="170"/>
                    </a:lnTo>
                    <a:lnTo>
                      <a:pt x="114" y="173"/>
                    </a:lnTo>
                    <a:lnTo>
                      <a:pt x="101" y="180"/>
                    </a:lnTo>
                    <a:lnTo>
                      <a:pt x="97" y="177"/>
                    </a:lnTo>
                    <a:lnTo>
                      <a:pt x="90" y="179"/>
                    </a:lnTo>
                    <a:lnTo>
                      <a:pt x="77" y="185"/>
                    </a:lnTo>
                    <a:lnTo>
                      <a:pt x="68" y="193"/>
                    </a:lnTo>
                    <a:lnTo>
                      <a:pt x="54" y="198"/>
                    </a:lnTo>
                    <a:lnTo>
                      <a:pt x="46" y="211"/>
                    </a:lnTo>
                    <a:lnTo>
                      <a:pt x="47" y="197"/>
                    </a:lnTo>
                    <a:lnTo>
                      <a:pt x="38" y="210"/>
                    </a:lnTo>
                    <a:lnTo>
                      <a:pt x="38" y="221"/>
                    </a:lnTo>
                    <a:lnTo>
                      <a:pt x="35" y="229"/>
                    </a:lnTo>
                    <a:lnTo>
                      <a:pt x="30" y="233"/>
                    </a:lnTo>
                    <a:lnTo>
                      <a:pt x="26" y="244"/>
                    </a:lnTo>
                    <a:lnTo>
                      <a:pt x="29" y="249"/>
                    </a:lnTo>
                    <a:lnTo>
                      <a:pt x="29" y="255"/>
                    </a:lnTo>
                    <a:lnTo>
                      <a:pt x="34" y="269"/>
                    </a:lnTo>
                    <a:lnTo>
                      <a:pt x="32" y="278"/>
                    </a:lnTo>
                    <a:lnTo>
                      <a:pt x="29" y="271"/>
                    </a:lnTo>
                    <a:lnTo>
                      <a:pt x="23" y="266"/>
                    </a:lnTo>
                    <a:lnTo>
                      <a:pt x="23" y="282"/>
                    </a:lnTo>
                    <a:lnTo>
                      <a:pt x="19" y="275"/>
                    </a:lnTo>
                    <a:lnTo>
                      <a:pt x="19" y="282"/>
                    </a:lnTo>
                    <a:lnTo>
                      <a:pt x="24" y="296"/>
                    </a:lnTo>
                    <a:lnTo>
                      <a:pt x="23" y="310"/>
                    </a:lnTo>
                    <a:lnTo>
                      <a:pt x="28" y="317"/>
                    </a:lnTo>
                    <a:lnTo>
                      <a:pt x="26" y="323"/>
                    </a:lnTo>
                    <a:lnTo>
                      <a:pt x="29" y="334"/>
                    </a:lnTo>
                    <a:lnTo>
                      <a:pt x="25" y="344"/>
                    </a:lnTo>
                    <a:lnTo>
                      <a:pt x="24" y="354"/>
                    </a:lnTo>
                    <a:lnTo>
                      <a:pt x="26" y="372"/>
                    </a:lnTo>
                    <a:lnTo>
                      <a:pt x="24" y="383"/>
                    </a:lnTo>
                    <a:lnTo>
                      <a:pt x="18" y="395"/>
                    </a:lnTo>
                    <a:lnTo>
                      <a:pt x="16" y="402"/>
                    </a:lnTo>
                    <a:lnTo>
                      <a:pt x="12" y="406"/>
                    </a:lnTo>
                    <a:lnTo>
                      <a:pt x="4" y="408"/>
                    </a:lnTo>
                    <a:lnTo>
                      <a:pt x="0" y="419"/>
                    </a:lnTo>
                    <a:lnTo>
                      <a:pt x="7" y="422"/>
                    </a:lnTo>
                    <a:lnTo>
                      <a:pt x="18" y="433"/>
                    </a:lnTo>
                    <a:lnTo>
                      <a:pt x="28" y="433"/>
                    </a:lnTo>
                    <a:lnTo>
                      <a:pt x="39" y="434"/>
                    </a:lnTo>
                    <a:lnTo>
                      <a:pt x="48" y="428"/>
                    </a:lnTo>
                    <a:lnTo>
                      <a:pt x="57" y="423"/>
                    </a:lnTo>
                    <a:lnTo>
                      <a:pt x="61" y="424"/>
                    </a:lnTo>
                    <a:lnTo>
                      <a:pt x="74" y="414"/>
                    </a:lnTo>
                    <a:lnTo>
                      <a:pt x="84" y="414"/>
                    </a:lnTo>
                    <a:lnTo>
                      <a:pt x="96" y="412"/>
                    </a:lnTo>
                    <a:lnTo>
                      <a:pt x="107" y="415"/>
                    </a:lnTo>
                    <a:lnTo>
                      <a:pt x="118" y="414"/>
                    </a:lnTo>
                    <a:lnTo>
                      <a:pt x="130" y="413"/>
                    </a:lnTo>
                    <a:lnTo>
                      <a:pt x="139" y="405"/>
                    </a:lnTo>
                    <a:lnTo>
                      <a:pt x="145" y="396"/>
                    </a:lnTo>
                    <a:lnTo>
                      <a:pt x="160" y="392"/>
                    </a:lnTo>
                    <a:lnTo>
                      <a:pt x="179" y="383"/>
                    </a:lnTo>
                    <a:lnTo>
                      <a:pt x="193" y="384"/>
                    </a:lnTo>
                    <a:lnTo>
                      <a:pt x="212" y="379"/>
                    </a:lnTo>
                    <a:lnTo>
                      <a:pt x="235" y="372"/>
                    </a:lnTo>
                    <a:lnTo>
                      <a:pt x="262" y="370"/>
                    </a:lnTo>
                    <a:lnTo>
                      <a:pt x="273" y="379"/>
                    </a:lnTo>
                    <a:lnTo>
                      <a:pt x="284" y="379"/>
                    </a:lnTo>
                    <a:lnTo>
                      <a:pt x="298" y="390"/>
                    </a:lnTo>
                    <a:lnTo>
                      <a:pt x="293" y="394"/>
                    </a:lnTo>
                    <a:lnTo>
                      <a:pt x="299" y="401"/>
                    </a:lnTo>
                    <a:lnTo>
                      <a:pt x="303" y="414"/>
                    </a:lnTo>
                    <a:lnTo>
                      <a:pt x="298" y="423"/>
                    </a:lnTo>
                    <a:lnTo>
                      <a:pt x="306" y="430"/>
                    </a:lnTo>
                    <a:lnTo>
                      <a:pt x="318" y="416"/>
                    </a:lnTo>
                    <a:lnTo>
                      <a:pt x="330" y="411"/>
                    </a:lnTo>
                    <a:lnTo>
                      <a:pt x="349" y="395"/>
                    </a:lnTo>
                    <a:lnTo>
                      <a:pt x="344" y="408"/>
                    </a:lnTo>
                    <a:lnTo>
                      <a:pt x="335" y="417"/>
                    </a:lnTo>
                    <a:lnTo>
                      <a:pt x="328" y="428"/>
                    </a:lnTo>
                    <a:lnTo>
                      <a:pt x="316" y="437"/>
                    </a:lnTo>
                    <a:lnTo>
                      <a:pt x="330" y="434"/>
                    </a:lnTo>
                    <a:lnTo>
                      <a:pt x="343" y="422"/>
                    </a:lnTo>
                    <a:lnTo>
                      <a:pt x="341" y="435"/>
                    </a:lnTo>
                    <a:lnTo>
                      <a:pt x="332" y="444"/>
                    </a:lnTo>
                    <a:lnTo>
                      <a:pt x="345" y="446"/>
                    </a:lnTo>
                    <a:lnTo>
                      <a:pt x="349" y="453"/>
                    </a:lnTo>
                    <a:lnTo>
                      <a:pt x="347" y="463"/>
                    </a:lnTo>
                    <a:lnTo>
                      <a:pt x="343" y="477"/>
                    </a:lnTo>
                    <a:lnTo>
                      <a:pt x="347" y="488"/>
                    </a:lnTo>
                    <a:lnTo>
                      <a:pt x="358" y="493"/>
                    </a:lnTo>
                    <a:lnTo>
                      <a:pt x="366" y="494"/>
                    </a:lnTo>
                    <a:lnTo>
                      <a:pt x="373" y="497"/>
                    </a:lnTo>
                    <a:lnTo>
                      <a:pt x="383" y="502"/>
                    </a:lnTo>
                    <a:lnTo>
                      <a:pt x="403" y="488"/>
                    </a:lnTo>
                    <a:lnTo>
                      <a:pt x="412" y="485"/>
                    </a:lnTo>
                    <a:lnTo>
                      <a:pt x="405" y="495"/>
                    </a:lnTo>
                    <a:lnTo>
                      <a:pt x="412" y="497"/>
                    </a:lnTo>
                    <a:lnTo>
                      <a:pt x="420" y="506"/>
                    </a:lnTo>
                    <a:lnTo>
                      <a:pt x="433" y="498"/>
                    </a:lnTo>
                    <a:lnTo>
                      <a:pt x="444" y="491"/>
                    </a:lnTo>
                    <a:lnTo>
                      <a:pt x="461" y="484"/>
                    </a:lnTo>
                    <a:lnTo>
                      <a:pt x="478" y="483"/>
                    </a:lnTo>
                    <a:lnTo>
                      <a:pt x="490" y="477"/>
                    </a:lnTo>
                    <a:lnTo>
                      <a:pt x="492" y="471"/>
                    </a:lnTo>
                    <a:lnTo>
                      <a:pt x="500" y="458"/>
                    </a:lnTo>
                    <a:lnTo>
                      <a:pt x="512" y="445"/>
                    </a:lnTo>
                    <a:lnTo>
                      <a:pt x="521" y="436"/>
                    </a:lnTo>
                    <a:lnTo>
                      <a:pt x="534" y="421"/>
                    </a:lnTo>
                    <a:lnTo>
                      <a:pt x="543" y="412"/>
                    </a:lnTo>
                    <a:lnTo>
                      <a:pt x="556" y="398"/>
                    </a:lnTo>
                    <a:lnTo>
                      <a:pt x="570" y="389"/>
                    </a:lnTo>
                    <a:lnTo>
                      <a:pt x="584" y="373"/>
                    </a:lnTo>
                    <a:lnTo>
                      <a:pt x="594" y="361"/>
                    </a:lnTo>
                    <a:lnTo>
                      <a:pt x="597" y="350"/>
                    </a:lnTo>
                    <a:lnTo>
                      <a:pt x="608" y="334"/>
                    </a:lnTo>
                    <a:lnTo>
                      <a:pt x="614" y="326"/>
                    </a:lnTo>
                    <a:lnTo>
                      <a:pt x="621" y="310"/>
                    </a:lnTo>
                    <a:lnTo>
                      <a:pt x="619" y="295"/>
                    </a:lnTo>
                    <a:lnTo>
                      <a:pt x="624" y="284"/>
                    </a:lnTo>
                    <a:lnTo>
                      <a:pt x="626" y="274"/>
                    </a:lnTo>
                    <a:lnTo>
                      <a:pt x="626" y="260"/>
                    </a:lnTo>
                    <a:lnTo>
                      <a:pt x="619" y="245"/>
                    </a:lnTo>
                    <a:lnTo>
                      <a:pt x="614" y="238"/>
                    </a:lnTo>
                    <a:lnTo>
                      <a:pt x="605" y="228"/>
                    </a:lnTo>
                    <a:lnTo>
                      <a:pt x="607" y="209"/>
                    </a:lnTo>
                    <a:lnTo>
                      <a:pt x="603" y="212"/>
                    </a:lnTo>
                    <a:lnTo>
                      <a:pt x="598" y="204"/>
                    </a:lnTo>
                    <a:lnTo>
                      <a:pt x="591" y="207"/>
                    </a:lnTo>
                    <a:lnTo>
                      <a:pt x="590" y="189"/>
                    </a:lnTo>
                    <a:lnTo>
                      <a:pt x="584" y="177"/>
                    </a:lnTo>
                    <a:lnTo>
                      <a:pt x="587" y="173"/>
                    </a:lnTo>
                    <a:lnTo>
                      <a:pt x="578" y="165"/>
                    </a:lnTo>
                    <a:lnTo>
                      <a:pt x="569" y="156"/>
                    </a:lnTo>
                    <a:lnTo>
                      <a:pt x="554" y="147"/>
                    </a:lnTo>
                    <a:lnTo>
                      <a:pt x="552" y="136"/>
                    </a:lnTo>
                    <a:lnTo>
                      <a:pt x="555" y="126"/>
                    </a:lnTo>
                    <a:lnTo>
                      <a:pt x="554" y="111"/>
                    </a:lnTo>
                    <a:lnTo>
                      <a:pt x="551" y="109"/>
                    </a:lnTo>
                    <a:lnTo>
                      <a:pt x="550" y="100"/>
                    </a:lnTo>
                    <a:lnTo>
                      <a:pt x="549" y="85"/>
                    </a:lnTo>
                    <a:lnTo>
                      <a:pt x="552" y="77"/>
                    </a:lnTo>
                    <a:lnTo>
                      <a:pt x="546" y="70"/>
                    </a:lnTo>
                    <a:lnTo>
                      <a:pt x="542" y="62"/>
                    </a:lnTo>
                    <a:lnTo>
                      <a:pt x="531" y="69"/>
                    </a:lnTo>
                    <a:lnTo>
                      <a:pt x="528" y="55"/>
                    </a:lnTo>
                    <a:lnTo>
                      <a:pt x="528" y="5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4" name="Google Shape;214;p31"/>
              <p:cNvSpPr/>
              <p:nvPr/>
            </p:nvSpPr>
            <p:spPr>
              <a:xfrm>
                <a:off x="4115" y="1895"/>
                <a:ext cx="103" cy="46"/>
              </a:xfrm>
              <a:custGeom>
                <a:rect b="b" l="l" r="r" t="t"/>
                <a:pathLst>
                  <a:path extrusionOk="0" h="46" w="103">
                    <a:moveTo>
                      <a:pt x="102" y="8"/>
                    </a:moveTo>
                    <a:lnTo>
                      <a:pt x="96" y="4"/>
                    </a:lnTo>
                    <a:lnTo>
                      <a:pt x="89" y="5"/>
                    </a:lnTo>
                    <a:lnTo>
                      <a:pt x="78" y="0"/>
                    </a:lnTo>
                    <a:lnTo>
                      <a:pt x="73" y="2"/>
                    </a:lnTo>
                    <a:lnTo>
                      <a:pt x="66" y="9"/>
                    </a:lnTo>
                    <a:lnTo>
                      <a:pt x="55" y="3"/>
                    </a:lnTo>
                    <a:lnTo>
                      <a:pt x="51" y="11"/>
                    </a:lnTo>
                    <a:lnTo>
                      <a:pt x="46" y="14"/>
                    </a:lnTo>
                    <a:lnTo>
                      <a:pt x="49" y="25"/>
                    </a:lnTo>
                    <a:lnTo>
                      <a:pt x="48" y="28"/>
                    </a:lnTo>
                    <a:lnTo>
                      <a:pt x="43" y="24"/>
                    </a:lnTo>
                    <a:lnTo>
                      <a:pt x="36" y="23"/>
                    </a:lnTo>
                    <a:lnTo>
                      <a:pt x="27" y="27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6" y="25"/>
                    </a:lnTo>
                    <a:lnTo>
                      <a:pt x="1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2" y="40"/>
                    </a:lnTo>
                    <a:lnTo>
                      <a:pt x="24" y="37"/>
                    </a:lnTo>
                    <a:lnTo>
                      <a:pt x="37" y="34"/>
                    </a:lnTo>
                    <a:lnTo>
                      <a:pt x="41" y="40"/>
                    </a:lnTo>
                    <a:lnTo>
                      <a:pt x="61" y="44"/>
                    </a:lnTo>
                    <a:lnTo>
                      <a:pt x="73" y="46"/>
                    </a:lnTo>
                    <a:lnTo>
                      <a:pt x="80" y="42"/>
                    </a:lnTo>
                    <a:lnTo>
                      <a:pt x="92" y="42"/>
                    </a:lnTo>
                    <a:lnTo>
                      <a:pt x="94" y="38"/>
                    </a:lnTo>
                    <a:lnTo>
                      <a:pt x="98" y="27"/>
                    </a:lnTo>
                    <a:lnTo>
                      <a:pt x="94" y="23"/>
                    </a:lnTo>
                    <a:lnTo>
                      <a:pt x="103" y="23"/>
                    </a:lnTo>
                    <a:lnTo>
                      <a:pt x="103" y="16"/>
                    </a:lnTo>
                    <a:lnTo>
                      <a:pt x="101" y="10"/>
                    </a:lnTo>
                    <a:lnTo>
                      <a:pt x="102" y="8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5" name="Google Shape;215;p31"/>
              <p:cNvSpPr/>
              <p:nvPr/>
            </p:nvSpPr>
            <p:spPr>
              <a:xfrm>
                <a:off x="4630" y="2019"/>
                <a:ext cx="83" cy="64"/>
              </a:xfrm>
              <a:custGeom>
                <a:rect b="b" l="l" r="r" t="t"/>
                <a:pathLst>
                  <a:path extrusionOk="0" h="64" w="83">
                    <a:moveTo>
                      <a:pt x="6" y="38"/>
                    </a:moveTo>
                    <a:lnTo>
                      <a:pt x="3" y="38"/>
                    </a:lnTo>
                    <a:lnTo>
                      <a:pt x="7" y="45"/>
                    </a:lnTo>
                    <a:lnTo>
                      <a:pt x="16" y="53"/>
                    </a:lnTo>
                    <a:lnTo>
                      <a:pt x="26" y="55"/>
                    </a:lnTo>
                    <a:lnTo>
                      <a:pt x="19" y="45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6" y="38"/>
                    </a:lnTo>
                    <a:close/>
                    <a:moveTo>
                      <a:pt x="35" y="11"/>
                    </a:moveTo>
                    <a:lnTo>
                      <a:pt x="24" y="1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16" y="13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1" y="19"/>
                    </a:lnTo>
                    <a:lnTo>
                      <a:pt x="9" y="23"/>
                    </a:lnTo>
                    <a:lnTo>
                      <a:pt x="17" y="29"/>
                    </a:lnTo>
                    <a:lnTo>
                      <a:pt x="14" y="35"/>
                    </a:lnTo>
                    <a:lnTo>
                      <a:pt x="21" y="39"/>
                    </a:lnTo>
                    <a:lnTo>
                      <a:pt x="28" y="43"/>
                    </a:lnTo>
                    <a:lnTo>
                      <a:pt x="31" y="54"/>
                    </a:lnTo>
                    <a:lnTo>
                      <a:pt x="46" y="42"/>
                    </a:lnTo>
                    <a:lnTo>
                      <a:pt x="52" y="41"/>
                    </a:lnTo>
                    <a:lnTo>
                      <a:pt x="56" y="45"/>
                    </a:lnTo>
                    <a:lnTo>
                      <a:pt x="54" y="54"/>
                    </a:lnTo>
                    <a:lnTo>
                      <a:pt x="64" y="64"/>
                    </a:lnTo>
                    <a:lnTo>
                      <a:pt x="68" y="63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1" y="43"/>
                    </a:lnTo>
                    <a:lnTo>
                      <a:pt x="71" y="29"/>
                    </a:lnTo>
                    <a:lnTo>
                      <a:pt x="83" y="28"/>
                    </a:lnTo>
                    <a:lnTo>
                      <a:pt x="77" y="24"/>
                    </a:lnTo>
                    <a:lnTo>
                      <a:pt x="70" y="23"/>
                    </a:lnTo>
                    <a:lnTo>
                      <a:pt x="61" y="10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44" y="8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6" name="Google Shape;216;p31"/>
              <p:cNvSpPr/>
              <p:nvPr/>
            </p:nvSpPr>
            <p:spPr>
              <a:xfrm>
                <a:off x="4440" y="2806"/>
                <a:ext cx="27" cy="38"/>
              </a:xfrm>
              <a:custGeom>
                <a:rect b="b" l="l" r="r" t="t"/>
                <a:pathLst>
                  <a:path extrusionOk="0" h="38" w="27">
                    <a:moveTo>
                      <a:pt x="23" y="8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6" y="31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7" y="12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7" name="Google Shape;217;p31"/>
              <p:cNvSpPr/>
              <p:nvPr/>
            </p:nvSpPr>
            <p:spPr>
              <a:xfrm>
                <a:off x="4018" y="1853"/>
                <a:ext cx="49" cy="34"/>
              </a:xfrm>
              <a:custGeom>
                <a:rect b="b" l="l" r="r" t="t"/>
                <a:pathLst>
                  <a:path extrusionOk="0" h="34" w="49">
                    <a:moveTo>
                      <a:pt x="33" y="0"/>
                    </a:moveTo>
                    <a:lnTo>
                      <a:pt x="2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7" y="12"/>
                    </a:lnTo>
                    <a:lnTo>
                      <a:pt x="14" y="19"/>
                    </a:lnTo>
                    <a:lnTo>
                      <a:pt x="24" y="27"/>
                    </a:lnTo>
                    <a:lnTo>
                      <a:pt x="31" y="26"/>
                    </a:lnTo>
                    <a:lnTo>
                      <a:pt x="43" y="34"/>
                    </a:lnTo>
                    <a:lnTo>
                      <a:pt x="45" y="24"/>
                    </a:lnTo>
                    <a:lnTo>
                      <a:pt x="48" y="23"/>
                    </a:lnTo>
                    <a:lnTo>
                      <a:pt x="49" y="12"/>
                    </a:lnTo>
                    <a:lnTo>
                      <a:pt x="41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8" name="Google Shape;218;p31"/>
              <p:cNvSpPr/>
              <p:nvPr/>
            </p:nvSpPr>
            <p:spPr>
              <a:xfrm>
                <a:off x="3995" y="2547"/>
                <a:ext cx="48" cy="108"/>
              </a:xfrm>
              <a:custGeom>
                <a:rect b="b" l="l" r="r" t="t"/>
                <a:pathLst>
                  <a:path extrusionOk="0" h="108" w="48">
                    <a:moveTo>
                      <a:pt x="45" y="10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5"/>
                    </a:lnTo>
                    <a:lnTo>
                      <a:pt x="19" y="10"/>
                    </a:lnTo>
                    <a:lnTo>
                      <a:pt x="11" y="12"/>
                    </a:lnTo>
                    <a:lnTo>
                      <a:pt x="7" y="20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5" y="37"/>
                    </a:lnTo>
                    <a:lnTo>
                      <a:pt x="11" y="43"/>
                    </a:lnTo>
                    <a:lnTo>
                      <a:pt x="12" y="51"/>
                    </a:lnTo>
                    <a:lnTo>
                      <a:pt x="14" y="55"/>
                    </a:lnTo>
                    <a:lnTo>
                      <a:pt x="14" y="96"/>
                    </a:lnTo>
                    <a:lnTo>
                      <a:pt x="18" y="108"/>
                    </a:lnTo>
                    <a:lnTo>
                      <a:pt x="30" y="106"/>
                    </a:lnTo>
                    <a:lnTo>
                      <a:pt x="31" y="77"/>
                    </a:lnTo>
                    <a:lnTo>
                      <a:pt x="31" y="66"/>
                    </a:lnTo>
                    <a:lnTo>
                      <a:pt x="34" y="55"/>
                    </a:lnTo>
                    <a:lnTo>
                      <a:pt x="39" y="49"/>
                    </a:lnTo>
                    <a:lnTo>
                      <a:pt x="47" y="38"/>
                    </a:lnTo>
                    <a:lnTo>
                      <a:pt x="44" y="34"/>
                    </a:lnTo>
                    <a:lnTo>
                      <a:pt x="48" y="27"/>
                    </a:lnTo>
                    <a:lnTo>
                      <a:pt x="44" y="16"/>
                    </a:lnTo>
                    <a:lnTo>
                      <a:pt x="45" y="10"/>
                    </a:lnTo>
                    <a:lnTo>
                      <a:pt x="45" y="1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9" name="Google Shape;219;p31"/>
              <p:cNvSpPr/>
              <p:nvPr/>
            </p:nvSpPr>
            <p:spPr>
              <a:xfrm>
                <a:off x="3897" y="2496"/>
                <a:ext cx="120" cy="97"/>
              </a:xfrm>
              <a:custGeom>
                <a:rect b="b" l="l" r="r" t="t"/>
                <a:pathLst>
                  <a:path extrusionOk="0" h="97" w="120">
                    <a:moveTo>
                      <a:pt x="92" y="3"/>
                    </a:moveTo>
                    <a:lnTo>
                      <a:pt x="82" y="3"/>
                    </a:lnTo>
                    <a:lnTo>
                      <a:pt x="78" y="0"/>
                    </a:lnTo>
                    <a:lnTo>
                      <a:pt x="70" y="2"/>
                    </a:lnTo>
                    <a:lnTo>
                      <a:pt x="55" y="9"/>
                    </a:lnTo>
                    <a:lnTo>
                      <a:pt x="52" y="15"/>
                    </a:lnTo>
                    <a:lnTo>
                      <a:pt x="40" y="23"/>
                    </a:lnTo>
                    <a:lnTo>
                      <a:pt x="38" y="27"/>
                    </a:lnTo>
                    <a:lnTo>
                      <a:pt x="31" y="31"/>
                    </a:lnTo>
                    <a:lnTo>
                      <a:pt x="24" y="29"/>
                    </a:lnTo>
                    <a:lnTo>
                      <a:pt x="19" y="33"/>
                    </a:lnTo>
                    <a:lnTo>
                      <a:pt x="17" y="46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9" y="88"/>
                    </a:lnTo>
                    <a:lnTo>
                      <a:pt x="12" y="94"/>
                    </a:lnTo>
                    <a:lnTo>
                      <a:pt x="19" y="97"/>
                    </a:lnTo>
                    <a:lnTo>
                      <a:pt x="24" y="93"/>
                    </a:lnTo>
                    <a:lnTo>
                      <a:pt x="31" y="92"/>
                    </a:lnTo>
                    <a:lnTo>
                      <a:pt x="42" y="97"/>
                    </a:lnTo>
                    <a:lnTo>
                      <a:pt x="40" y="83"/>
                    </a:lnTo>
                    <a:lnTo>
                      <a:pt x="40" y="74"/>
                    </a:lnTo>
                    <a:lnTo>
                      <a:pt x="68" y="72"/>
                    </a:lnTo>
                    <a:lnTo>
                      <a:pt x="75" y="74"/>
                    </a:lnTo>
                    <a:lnTo>
                      <a:pt x="80" y="71"/>
                    </a:lnTo>
                    <a:lnTo>
                      <a:pt x="87" y="72"/>
                    </a:lnTo>
                    <a:lnTo>
                      <a:pt x="100" y="73"/>
                    </a:lnTo>
                    <a:lnTo>
                      <a:pt x="105" y="71"/>
                    </a:lnTo>
                    <a:lnTo>
                      <a:pt x="109" y="63"/>
                    </a:lnTo>
                    <a:lnTo>
                      <a:pt x="117" y="61"/>
                    </a:lnTo>
                    <a:lnTo>
                      <a:pt x="120" y="56"/>
                    </a:lnTo>
                    <a:lnTo>
                      <a:pt x="120" y="44"/>
                    </a:lnTo>
                    <a:lnTo>
                      <a:pt x="103" y="40"/>
                    </a:lnTo>
                    <a:lnTo>
                      <a:pt x="102" y="31"/>
                    </a:lnTo>
                    <a:lnTo>
                      <a:pt x="93" y="20"/>
                    </a:lnTo>
                    <a:lnTo>
                      <a:pt x="91" y="11"/>
                    </a:lnTo>
                    <a:lnTo>
                      <a:pt x="92" y="3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0" name="Google Shape;220;p31"/>
              <p:cNvSpPr/>
              <p:nvPr/>
            </p:nvSpPr>
            <p:spPr>
              <a:xfrm>
                <a:off x="5331" y="2294"/>
                <a:ext cx="80" cy="102"/>
              </a:xfrm>
              <a:custGeom>
                <a:rect b="b" l="l" r="r" t="t"/>
                <a:pathLst>
                  <a:path extrusionOk="0" h="102" w="80">
                    <a:moveTo>
                      <a:pt x="79" y="79"/>
                    </a:moveTo>
                    <a:lnTo>
                      <a:pt x="66" y="50"/>
                    </a:lnTo>
                    <a:lnTo>
                      <a:pt x="62" y="51"/>
                    </a:lnTo>
                    <a:lnTo>
                      <a:pt x="61" y="62"/>
                    </a:lnTo>
                    <a:lnTo>
                      <a:pt x="51" y="52"/>
                    </a:lnTo>
                    <a:lnTo>
                      <a:pt x="55" y="42"/>
                    </a:lnTo>
                    <a:lnTo>
                      <a:pt x="61" y="41"/>
                    </a:lnTo>
                    <a:lnTo>
                      <a:pt x="66" y="26"/>
                    </a:lnTo>
                    <a:lnTo>
                      <a:pt x="56" y="23"/>
                    </a:lnTo>
                    <a:lnTo>
                      <a:pt x="42" y="23"/>
                    </a:lnTo>
                    <a:lnTo>
                      <a:pt x="27" y="21"/>
                    </a:lnTo>
                    <a:lnTo>
                      <a:pt x="24" y="9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2" y="21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12" y="39"/>
                    </a:lnTo>
                    <a:lnTo>
                      <a:pt x="11" y="50"/>
                    </a:lnTo>
                    <a:lnTo>
                      <a:pt x="18" y="63"/>
                    </a:lnTo>
                    <a:lnTo>
                      <a:pt x="23" y="78"/>
                    </a:lnTo>
                    <a:lnTo>
                      <a:pt x="28" y="80"/>
                    </a:lnTo>
                    <a:lnTo>
                      <a:pt x="33" y="81"/>
                    </a:lnTo>
                    <a:lnTo>
                      <a:pt x="35" y="79"/>
                    </a:lnTo>
                    <a:lnTo>
                      <a:pt x="42" y="82"/>
                    </a:lnTo>
                    <a:lnTo>
                      <a:pt x="46" y="72"/>
                    </a:lnTo>
                    <a:lnTo>
                      <a:pt x="43" y="65"/>
                    </a:lnTo>
                    <a:lnTo>
                      <a:pt x="58" y="65"/>
                    </a:lnTo>
                    <a:lnTo>
                      <a:pt x="65" y="76"/>
                    </a:lnTo>
                    <a:lnTo>
                      <a:pt x="70" y="84"/>
                    </a:lnTo>
                    <a:lnTo>
                      <a:pt x="72" y="93"/>
                    </a:lnTo>
                    <a:lnTo>
                      <a:pt x="77" y="102"/>
                    </a:lnTo>
                    <a:lnTo>
                      <a:pt x="74" y="88"/>
                    </a:lnTo>
                    <a:lnTo>
                      <a:pt x="80" y="91"/>
                    </a:lnTo>
                    <a:lnTo>
                      <a:pt x="79" y="79"/>
                    </a:lnTo>
                    <a:lnTo>
                      <a:pt x="79" y="7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1" name="Google Shape;221;p31"/>
              <p:cNvSpPr/>
              <p:nvPr/>
            </p:nvSpPr>
            <p:spPr>
              <a:xfrm>
                <a:off x="4301" y="1978"/>
                <a:ext cx="87" cy="52"/>
              </a:xfrm>
              <a:custGeom>
                <a:rect b="b" l="l" r="r" t="t"/>
                <a:pathLst>
                  <a:path extrusionOk="0" h="52" w="87">
                    <a:moveTo>
                      <a:pt x="87" y="10"/>
                    </a:moveTo>
                    <a:lnTo>
                      <a:pt x="79" y="7"/>
                    </a:lnTo>
                    <a:lnTo>
                      <a:pt x="68" y="2"/>
                    </a:lnTo>
                    <a:lnTo>
                      <a:pt x="52" y="5"/>
                    </a:lnTo>
                    <a:lnTo>
                      <a:pt x="46" y="10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10" y="18"/>
                    </a:lnTo>
                    <a:lnTo>
                      <a:pt x="5" y="24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3" y="33"/>
                    </a:lnTo>
                    <a:lnTo>
                      <a:pt x="11" y="39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4" y="47"/>
                    </a:lnTo>
                    <a:lnTo>
                      <a:pt x="46" y="52"/>
                    </a:lnTo>
                    <a:lnTo>
                      <a:pt x="58" y="51"/>
                    </a:lnTo>
                    <a:lnTo>
                      <a:pt x="57" y="42"/>
                    </a:lnTo>
                    <a:lnTo>
                      <a:pt x="71" y="37"/>
                    </a:lnTo>
                    <a:lnTo>
                      <a:pt x="84" y="39"/>
                    </a:lnTo>
                    <a:lnTo>
                      <a:pt x="78" y="29"/>
                    </a:lnTo>
                    <a:lnTo>
                      <a:pt x="82" y="17"/>
                    </a:lnTo>
                    <a:lnTo>
                      <a:pt x="87" y="10"/>
                    </a:lnTo>
                    <a:lnTo>
                      <a:pt x="87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" name="Google Shape;222;p31"/>
              <p:cNvSpPr/>
              <p:nvPr/>
            </p:nvSpPr>
            <p:spPr>
              <a:xfrm>
                <a:off x="4205" y="1962"/>
                <a:ext cx="56" cy="44"/>
              </a:xfrm>
              <a:custGeom>
                <a:rect b="b" l="l" r="r" t="t"/>
                <a:pathLst>
                  <a:path extrusionOk="0" h="44" w="56">
                    <a:moveTo>
                      <a:pt x="18" y="0"/>
                    </a:moveTo>
                    <a:lnTo>
                      <a:pt x="11" y="0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0" y="37"/>
                    </a:lnTo>
                    <a:lnTo>
                      <a:pt x="44" y="44"/>
                    </a:lnTo>
                    <a:lnTo>
                      <a:pt x="45" y="35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5" y="28"/>
                    </a:lnTo>
                    <a:lnTo>
                      <a:pt x="56" y="20"/>
                    </a:lnTo>
                    <a:lnTo>
                      <a:pt x="48" y="14"/>
                    </a:lnTo>
                    <a:lnTo>
                      <a:pt x="51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39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" name="Google Shape;223;p31"/>
              <p:cNvSpPr/>
              <p:nvPr/>
            </p:nvSpPr>
            <p:spPr>
              <a:xfrm>
                <a:off x="4294" y="1774"/>
                <a:ext cx="125" cy="82"/>
              </a:xfrm>
              <a:custGeom>
                <a:rect b="b" l="l" r="r" t="t"/>
                <a:pathLst>
                  <a:path extrusionOk="0" h="82" w="125">
                    <a:moveTo>
                      <a:pt x="70" y="5"/>
                    </a:moveTo>
                    <a:lnTo>
                      <a:pt x="55" y="0"/>
                    </a:lnTo>
                    <a:lnTo>
                      <a:pt x="43" y="7"/>
                    </a:lnTo>
                    <a:lnTo>
                      <a:pt x="36" y="9"/>
                    </a:lnTo>
                    <a:lnTo>
                      <a:pt x="38" y="16"/>
                    </a:lnTo>
                    <a:lnTo>
                      <a:pt x="28" y="22"/>
                    </a:lnTo>
                    <a:lnTo>
                      <a:pt x="27" y="32"/>
                    </a:lnTo>
                    <a:lnTo>
                      <a:pt x="13" y="38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7" y="52"/>
                    </a:lnTo>
                    <a:lnTo>
                      <a:pt x="8" y="58"/>
                    </a:lnTo>
                    <a:lnTo>
                      <a:pt x="0" y="62"/>
                    </a:lnTo>
                    <a:lnTo>
                      <a:pt x="6" y="70"/>
                    </a:lnTo>
                    <a:lnTo>
                      <a:pt x="7" y="77"/>
                    </a:lnTo>
                    <a:lnTo>
                      <a:pt x="13" y="77"/>
                    </a:lnTo>
                    <a:lnTo>
                      <a:pt x="20" y="72"/>
                    </a:lnTo>
                    <a:lnTo>
                      <a:pt x="30" y="72"/>
                    </a:lnTo>
                    <a:lnTo>
                      <a:pt x="44" y="73"/>
                    </a:lnTo>
                    <a:lnTo>
                      <a:pt x="60" y="77"/>
                    </a:lnTo>
                    <a:lnTo>
                      <a:pt x="71" y="77"/>
                    </a:lnTo>
                    <a:lnTo>
                      <a:pt x="76" y="80"/>
                    </a:lnTo>
                    <a:lnTo>
                      <a:pt x="81" y="77"/>
                    </a:lnTo>
                    <a:lnTo>
                      <a:pt x="85" y="81"/>
                    </a:lnTo>
                    <a:lnTo>
                      <a:pt x="97" y="80"/>
                    </a:lnTo>
                    <a:lnTo>
                      <a:pt x="102" y="82"/>
                    </a:lnTo>
                    <a:lnTo>
                      <a:pt x="101" y="73"/>
                    </a:lnTo>
                    <a:lnTo>
                      <a:pt x="105" y="70"/>
                    </a:lnTo>
                    <a:lnTo>
                      <a:pt x="117" y="69"/>
                    </a:lnTo>
                    <a:lnTo>
                      <a:pt x="117" y="69"/>
                    </a:lnTo>
                    <a:lnTo>
                      <a:pt x="111" y="58"/>
                    </a:lnTo>
                    <a:lnTo>
                      <a:pt x="107" y="52"/>
                    </a:lnTo>
                    <a:lnTo>
                      <a:pt x="109" y="51"/>
                    </a:lnTo>
                    <a:lnTo>
                      <a:pt x="120" y="51"/>
                    </a:lnTo>
                    <a:lnTo>
                      <a:pt x="125" y="47"/>
                    </a:lnTo>
                    <a:lnTo>
                      <a:pt x="120" y="43"/>
                    </a:lnTo>
                    <a:lnTo>
                      <a:pt x="110" y="40"/>
                    </a:lnTo>
                    <a:lnTo>
                      <a:pt x="111" y="37"/>
                    </a:lnTo>
                    <a:lnTo>
                      <a:pt x="104" y="34"/>
                    </a:lnTo>
                    <a:lnTo>
                      <a:pt x="94" y="23"/>
                    </a:lnTo>
                    <a:lnTo>
                      <a:pt x="96" y="19"/>
                    </a:lnTo>
                    <a:lnTo>
                      <a:pt x="93" y="10"/>
                    </a:lnTo>
                    <a:lnTo>
                      <a:pt x="79" y="6"/>
                    </a:lnTo>
                    <a:lnTo>
                      <a:pt x="73" y="8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4" name="Google Shape;224;p31"/>
              <p:cNvSpPr/>
              <p:nvPr/>
            </p:nvSpPr>
            <p:spPr>
              <a:xfrm>
                <a:off x="2596" y="2435"/>
                <a:ext cx="23" cy="47"/>
              </a:xfrm>
              <a:custGeom>
                <a:rect b="b" l="l" r="r" t="t"/>
                <a:pathLst>
                  <a:path extrusionOk="0" h="47" w="23">
                    <a:moveTo>
                      <a:pt x="5" y="47"/>
                    </a:moveTo>
                    <a:lnTo>
                      <a:pt x="9" y="41"/>
                    </a:lnTo>
                    <a:lnTo>
                      <a:pt x="12" y="40"/>
                    </a:lnTo>
                    <a:lnTo>
                      <a:pt x="15" y="3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22" y="8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3" y="27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5" name="Google Shape;225;p31"/>
              <p:cNvSpPr/>
              <p:nvPr/>
            </p:nvSpPr>
            <p:spPr>
              <a:xfrm>
                <a:off x="2896" y="2938"/>
                <a:ext cx="196" cy="233"/>
              </a:xfrm>
              <a:custGeom>
                <a:rect b="b" l="l" r="r" t="t"/>
                <a:pathLst>
                  <a:path extrusionOk="0" h="233" w="196">
                    <a:moveTo>
                      <a:pt x="189" y="185"/>
                    </a:moveTo>
                    <a:lnTo>
                      <a:pt x="194" y="182"/>
                    </a:lnTo>
                    <a:lnTo>
                      <a:pt x="192" y="171"/>
                    </a:lnTo>
                    <a:lnTo>
                      <a:pt x="195" y="163"/>
                    </a:lnTo>
                    <a:lnTo>
                      <a:pt x="196" y="149"/>
                    </a:lnTo>
                    <a:lnTo>
                      <a:pt x="192" y="138"/>
                    </a:lnTo>
                    <a:lnTo>
                      <a:pt x="183" y="133"/>
                    </a:lnTo>
                    <a:lnTo>
                      <a:pt x="181" y="126"/>
                    </a:lnTo>
                    <a:lnTo>
                      <a:pt x="182" y="117"/>
                    </a:lnTo>
                    <a:lnTo>
                      <a:pt x="152" y="115"/>
                    </a:lnTo>
                    <a:lnTo>
                      <a:pt x="145" y="95"/>
                    </a:lnTo>
                    <a:lnTo>
                      <a:pt x="150" y="94"/>
                    </a:lnTo>
                    <a:lnTo>
                      <a:pt x="149" y="87"/>
                    </a:lnTo>
                    <a:lnTo>
                      <a:pt x="145" y="82"/>
                    </a:lnTo>
                    <a:lnTo>
                      <a:pt x="144" y="71"/>
                    </a:lnTo>
                    <a:lnTo>
                      <a:pt x="135" y="66"/>
                    </a:lnTo>
                    <a:lnTo>
                      <a:pt x="125" y="66"/>
                    </a:lnTo>
                    <a:lnTo>
                      <a:pt x="118" y="61"/>
                    </a:lnTo>
                    <a:lnTo>
                      <a:pt x="108" y="58"/>
                    </a:lnTo>
                    <a:lnTo>
                      <a:pt x="101" y="51"/>
                    </a:lnTo>
                    <a:lnTo>
                      <a:pt x="83" y="48"/>
                    </a:lnTo>
                    <a:lnTo>
                      <a:pt x="65" y="32"/>
                    </a:lnTo>
                    <a:lnTo>
                      <a:pt x="66" y="20"/>
                    </a:lnTo>
                    <a:lnTo>
                      <a:pt x="64" y="13"/>
                    </a:lnTo>
                    <a:lnTo>
                      <a:pt x="64" y="0"/>
                    </a:lnTo>
                    <a:lnTo>
                      <a:pt x="44" y="3"/>
                    </a:lnTo>
                    <a:lnTo>
                      <a:pt x="36" y="10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2" y="23"/>
                    </a:lnTo>
                    <a:lnTo>
                      <a:pt x="0" y="21"/>
                    </a:lnTo>
                    <a:lnTo>
                      <a:pt x="15" y="49"/>
                    </a:lnTo>
                    <a:lnTo>
                      <a:pt x="12" y="56"/>
                    </a:lnTo>
                    <a:lnTo>
                      <a:pt x="12" y="68"/>
                    </a:lnTo>
                    <a:lnTo>
                      <a:pt x="13" y="83"/>
                    </a:lnTo>
                    <a:lnTo>
                      <a:pt x="8" y="92"/>
                    </a:lnTo>
                    <a:lnTo>
                      <a:pt x="11" y="99"/>
                    </a:lnTo>
                    <a:lnTo>
                      <a:pt x="8" y="105"/>
                    </a:lnTo>
                    <a:lnTo>
                      <a:pt x="16" y="119"/>
                    </a:lnTo>
                    <a:lnTo>
                      <a:pt x="8" y="139"/>
                    </a:lnTo>
                    <a:lnTo>
                      <a:pt x="17" y="151"/>
                    </a:lnTo>
                    <a:lnTo>
                      <a:pt x="20" y="164"/>
                    </a:lnTo>
                    <a:lnTo>
                      <a:pt x="29" y="171"/>
                    </a:lnTo>
                    <a:lnTo>
                      <a:pt x="26" y="189"/>
                    </a:lnTo>
                    <a:lnTo>
                      <a:pt x="36" y="209"/>
                    </a:lnTo>
                    <a:lnTo>
                      <a:pt x="45" y="233"/>
                    </a:lnTo>
                    <a:lnTo>
                      <a:pt x="56" y="230"/>
                    </a:lnTo>
                    <a:lnTo>
                      <a:pt x="67" y="214"/>
                    </a:lnTo>
                    <a:lnTo>
                      <a:pt x="88" y="219"/>
                    </a:lnTo>
                    <a:lnTo>
                      <a:pt x="98" y="232"/>
                    </a:lnTo>
                    <a:lnTo>
                      <a:pt x="103" y="217"/>
                    </a:lnTo>
                    <a:lnTo>
                      <a:pt x="120" y="219"/>
                    </a:lnTo>
                    <a:lnTo>
                      <a:pt x="123" y="222"/>
                    </a:lnTo>
                    <a:lnTo>
                      <a:pt x="127" y="200"/>
                    </a:lnTo>
                    <a:lnTo>
                      <a:pt x="126" y="191"/>
                    </a:lnTo>
                    <a:lnTo>
                      <a:pt x="133" y="175"/>
                    </a:lnTo>
                    <a:lnTo>
                      <a:pt x="159" y="170"/>
                    </a:lnTo>
                    <a:lnTo>
                      <a:pt x="173" y="170"/>
                    </a:lnTo>
                    <a:lnTo>
                      <a:pt x="189" y="179"/>
                    </a:lnTo>
                    <a:lnTo>
                      <a:pt x="189" y="185"/>
                    </a:lnTo>
                    <a:lnTo>
                      <a:pt x="189" y="18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6" name="Google Shape;226;p31"/>
              <p:cNvSpPr/>
              <p:nvPr/>
            </p:nvSpPr>
            <p:spPr>
              <a:xfrm>
                <a:off x="2823" y="2671"/>
                <a:ext cx="616" cy="694"/>
              </a:xfrm>
              <a:custGeom>
                <a:rect b="b" l="l" r="r" t="t"/>
                <a:pathLst>
                  <a:path extrusionOk="0" h="694" w="616">
                    <a:moveTo>
                      <a:pt x="272" y="59"/>
                    </a:moveTo>
                    <a:lnTo>
                      <a:pt x="267" y="60"/>
                    </a:lnTo>
                    <a:lnTo>
                      <a:pt x="259" y="59"/>
                    </a:lnTo>
                    <a:lnTo>
                      <a:pt x="254" y="64"/>
                    </a:lnTo>
                    <a:lnTo>
                      <a:pt x="246" y="66"/>
                    </a:lnTo>
                    <a:lnTo>
                      <a:pt x="242" y="67"/>
                    </a:lnTo>
                    <a:lnTo>
                      <a:pt x="240" y="71"/>
                    </a:lnTo>
                    <a:lnTo>
                      <a:pt x="232" y="70"/>
                    </a:lnTo>
                    <a:lnTo>
                      <a:pt x="223" y="61"/>
                    </a:lnTo>
                    <a:lnTo>
                      <a:pt x="222" y="54"/>
                    </a:lnTo>
                    <a:lnTo>
                      <a:pt x="218" y="44"/>
                    </a:lnTo>
                    <a:lnTo>
                      <a:pt x="220" y="29"/>
                    </a:lnTo>
                    <a:lnTo>
                      <a:pt x="225" y="23"/>
                    </a:lnTo>
                    <a:lnTo>
                      <a:pt x="222" y="15"/>
                    </a:lnTo>
                    <a:lnTo>
                      <a:pt x="216" y="12"/>
                    </a:lnTo>
                    <a:lnTo>
                      <a:pt x="218" y="4"/>
                    </a:lnTo>
                    <a:lnTo>
                      <a:pt x="215" y="0"/>
                    </a:lnTo>
                    <a:lnTo>
                      <a:pt x="207" y="1"/>
                    </a:lnTo>
                    <a:lnTo>
                      <a:pt x="209" y="6"/>
                    </a:lnTo>
                    <a:lnTo>
                      <a:pt x="203" y="13"/>
                    </a:lnTo>
                    <a:lnTo>
                      <a:pt x="185" y="20"/>
                    </a:lnTo>
                    <a:lnTo>
                      <a:pt x="174" y="22"/>
                    </a:lnTo>
                    <a:lnTo>
                      <a:pt x="169" y="26"/>
                    </a:lnTo>
                    <a:lnTo>
                      <a:pt x="157" y="22"/>
                    </a:lnTo>
                    <a:lnTo>
                      <a:pt x="145" y="20"/>
                    </a:lnTo>
                    <a:lnTo>
                      <a:pt x="142" y="22"/>
                    </a:lnTo>
                    <a:lnTo>
                      <a:pt x="149" y="26"/>
                    </a:lnTo>
                    <a:lnTo>
                      <a:pt x="148" y="38"/>
                    </a:lnTo>
                    <a:lnTo>
                      <a:pt x="150" y="49"/>
                    </a:lnTo>
                    <a:lnTo>
                      <a:pt x="164" y="50"/>
                    </a:lnTo>
                    <a:lnTo>
                      <a:pt x="164" y="54"/>
                    </a:lnTo>
                    <a:lnTo>
                      <a:pt x="153" y="59"/>
                    </a:lnTo>
                    <a:lnTo>
                      <a:pt x="151" y="67"/>
                    </a:lnTo>
                    <a:lnTo>
                      <a:pt x="144" y="70"/>
                    </a:lnTo>
                    <a:lnTo>
                      <a:pt x="133" y="74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9" y="71"/>
                    </a:lnTo>
                    <a:lnTo>
                      <a:pt x="106" y="73"/>
                    </a:lnTo>
                    <a:lnTo>
                      <a:pt x="103" y="63"/>
                    </a:lnTo>
                    <a:lnTo>
                      <a:pt x="99" y="57"/>
                    </a:lnTo>
                    <a:lnTo>
                      <a:pt x="93" y="64"/>
                    </a:lnTo>
                    <a:lnTo>
                      <a:pt x="63" y="63"/>
                    </a:lnTo>
                    <a:lnTo>
                      <a:pt x="63" y="74"/>
                    </a:lnTo>
                    <a:lnTo>
                      <a:pt x="72" y="76"/>
                    </a:lnTo>
                    <a:lnTo>
                      <a:pt x="71" y="82"/>
                    </a:lnTo>
                    <a:lnTo>
                      <a:pt x="69" y="81"/>
                    </a:lnTo>
                    <a:lnTo>
                      <a:pt x="60" y="84"/>
                    </a:lnTo>
                    <a:lnTo>
                      <a:pt x="60" y="96"/>
                    </a:lnTo>
                    <a:lnTo>
                      <a:pt x="67" y="103"/>
                    </a:lnTo>
                    <a:lnTo>
                      <a:pt x="69" y="113"/>
                    </a:lnTo>
                    <a:lnTo>
                      <a:pt x="69" y="121"/>
                    </a:lnTo>
                    <a:lnTo>
                      <a:pt x="62" y="170"/>
                    </a:lnTo>
                    <a:lnTo>
                      <a:pt x="48" y="169"/>
                    </a:lnTo>
                    <a:lnTo>
                      <a:pt x="46" y="172"/>
                    </a:lnTo>
                    <a:lnTo>
                      <a:pt x="34" y="175"/>
                    </a:lnTo>
                    <a:lnTo>
                      <a:pt x="16" y="187"/>
                    </a:lnTo>
                    <a:lnTo>
                      <a:pt x="15" y="196"/>
                    </a:lnTo>
                    <a:lnTo>
                      <a:pt x="11" y="202"/>
                    </a:lnTo>
                    <a:lnTo>
                      <a:pt x="13" y="211"/>
                    </a:lnTo>
                    <a:lnTo>
                      <a:pt x="4" y="217"/>
                    </a:lnTo>
                    <a:lnTo>
                      <a:pt x="4" y="224"/>
                    </a:lnTo>
                    <a:lnTo>
                      <a:pt x="0" y="227"/>
                    </a:lnTo>
                    <a:lnTo>
                      <a:pt x="7" y="243"/>
                    </a:lnTo>
                    <a:lnTo>
                      <a:pt x="17" y="254"/>
                    </a:lnTo>
                    <a:lnTo>
                      <a:pt x="14" y="262"/>
                    </a:lnTo>
                    <a:lnTo>
                      <a:pt x="24" y="263"/>
                    </a:lnTo>
                    <a:lnTo>
                      <a:pt x="31" y="272"/>
                    </a:lnTo>
                    <a:lnTo>
                      <a:pt x="44" y="272"/>
                    </a:lnTo>
                    <a:lnTo>
                      <a:pt x="57" y="262"/>
                    </a:lnTo>
                    <a:lnTo>
                      <a:pt x="57" y="289"/>
                    </a:lnTo>
                    <a:lnTo>
                      <a:pt x="64" y="291"/>
                    </a:lnTo>
                    <a:lnTo>
                      <a:pt x="73" y="288"/>
                    </a:lnTo>
                    <a:lnTo>
                      <a:pt x="85" y="290"/>
                    </a:lnTo>
                    <a:lnTo>
                      <a:pt x="92" y="289"/>
                    </a:lnTo>
                    <a:lnTo>
                      <a:pt x="96" y="284"/>
                    </a:lnTo>
                    <a:lnTo>
                      <a:pt x="109" y="277"/>
                    </a:lnTo>
                    <a:lnTo>
                      <a:pt x="117" y="270"/>
                    </a:lnTo>
                    <a:lnTo>
                      <a:pt x="137" y="267"/>
                    </a:lnTo>
                    <a:lnTo>
                      <a:pt x="137" y="280"/>
                    </a:lnTo>
                    <a:lnTo>
                      <a:pt x="139" y="287"/>
                    </a:lnTo>
                    <a:lnTo>
                      <a:pt x="138" y="299"/>
                    </a:lnTo>
                    <a:lnTo>
                      <a:pt x="156" y="315"/>
                    </a:lnTo>
                    <a:lnTo>
                      <a:pt x="174" y="318"/>
                    </a:lnTo>
                    <a:lnTo>
                      <a:pt x="181" y="325"/>
                    </a:lnTo>
                    <a:lnTo>
                      <a:pt x="191" y="328"/>
                    </a:lnTo>
                    <a:lnTo>
                      <a:pt x="198" y="333"/>
                    </a:lnTo>
                    <a:lnTo>
                      <a:pt x="208" y="333"/>
                    </a:lnTo>
                    <a:lnTo>
                      <a:pt x="217" y="338"/>
                    </a:lnTo>
                    <a:lnTo>
                      <a:pt x="218" y="349"/>
                    </a:lnTo>
                    <a:lnTo>
                      <a:pt x="222" y="354"/>
                    </a:lnTo>
                    <a:lnTo>
                      <a:pt x="223" y="361"/>
                    </a:lnTo>
                    <a:lnTo>
                      <a:pt x="218" y="362"/>
                    </a:lnTo>
                    <a:lnTo>
                      <a:pt x="225" y="382"/>
                    </a:lnTo>
                    <a:lnTo>
                      <a:pt x="255" y="384"/>
                    </a:lnTo>
                    <a:lnTo>
                      <a:pt x="254" y="393"/>
                    </a:lnTo>
                    <a:lnTo>
                      <a:pt x="256" y="400"/>
                    </a:lnTo>
                    <a:lnTo>
                      <a:pt x="265" y="405"/>
                    </a:lnTo>
                    <a:lnTo>
                      <a:pt x="269" y="416"/>
                    </a:lnTo>
                    <a:lnTo>
                      <a:pt x="268" y="430"/>
                    </a:lnTo>
                    <a:lnTo>
                      <a:pt x="265" y="438"/>
                    </a:lnTo>
                    <a:lnTo>
                      <a:pt x="267" y="449"/>
                    </a:lnTo>
                    <a:lnTo>
                      <a:pt x="262" y="452"/>
                    </a:lnTo>
                    <a:lnTo>
                      <a:pt x="267" y="462"/>
                    </a:lnTo>
                    <a:lnTo>
                      <a:pt x="269" y="486"/>
                    </a:lnTo>
                    <a:lnTo>
                      <a:pt x="285" y="490"/>
                    </a:lnTo>
                    <a:lnTo>
                      <a:pt x="291" y="486"/>
                    </a:lnTo>
                    <a:lnTo>
                      <a:pt x="302" y="491"/>
                    </a:lnTo>
                    <a:lnTo>
                      <a:pt x="306" y="496"/>
                    </a:lnTo>
                    <a:lnTo>
                      <a:pt x="309" y="512"/>
                    </a:lnTo>
                    <a:lnTo>
                      <a:pt x="311" y="519"/>
                    </a:lnTo>
                    <a:lnTo>
                      <a:pt x="316" y="521"/>
                    </a:lnTo>
                    <a:lnTo>
                      <a:pt x="322" y="517"/>
                    </a:lnTo>
                    <a:lnTo>
                      <a:pt x="328" y="521"/>
                    </a:lnTo>
                    <a:lnTo>
                      <a:pt x="329" y="530"/>
                    </a:lnTo>
                    <a:lnTo>
                      <a:pt x="328" y="541"/>
                    </a:lnTo>
                    <a:lnTo>
                      <a:pt x="326" y="551"/>
                    </a:lnTo>
                    <a:lnTo>
                      <a:pt x="333" y="548"/>
                    </a:lnTo>
                    <a:lnTo>
                      <a:pt x="342" y="558"/>
                    </a:lnTo>
                    <a:lnTo>
                      <a:pt x="344" y="572"/>
                    </a:lnTo>
                    <a:lnTo>
                      <a:pt x="332" y="582"/>
                    </a:lnTo>
                    <a:lnTo>
                      <a:pt x="323" y="589"/>
                    </a:lnTo>
                    <a:lnTo>
                      <a:pt x="308" y="606"/>
                    </a:lnTo>
                    <a:lnTo>
                      <a:pt x="291" y="631"/>
                    </a:lnTo>
                    <a:lnTo>
                      <a:pt x="301" y="629"/>
                    </a:lnTo>
                    <a:lnTo>
                      <a:pt x="318" y="642"/>
                    </a:lnTo>
                    <a:lnTo>
                      <a:pt x="323" y="642"/>
                    </a:lnTo>
                    <a:lnTo>
                      <a:pt x="341" y="653"/>
                    </a:lnTo>
                    <a:lnTo>
                      <a:pt x="354" y="663"/>
                    </a:lnTo>
                    <a:lnTo>
                      <a:pt x="365" y="675"/>
                    </a:lnTo>
                    <a:lnTo>
                      <a:pt x="360" y="683"/>
                    </a:lnTo>
                    <a:lnTo>
                      <a:pt x="365" y="694"/>
                    </a:lnTo>
                    <a:lnTo>
                      <a:pt x="374" y="683"/>
                    </a:lnTo>
                    <a:lnTo>
                      <a:pt x="378" y="667"/>
                    </a:lnTo>
                    <a:lnTo>
                      <a:pt x="386" y="658"/>
                    </a:lnTo>
                    <a:lnTo>
                      <a:pt x="397" y="644"/>
                    </a:lnTo>
                    <a:lnTo>
                      <a:pt x="410" y="613"/>
                    </a:lnTo>
                    <a:lnTo>
                      <a:pt x="420" y="603"/>
                    </a:lnTo>
                    <a:lnTo>
                      <a:pt x="422" y="595"/>
                    </a:lnTo>
                    <a:lnTo>
                      <a:pt x="423" y="576"/>
                    </a:lnTo>
                    <a:lnTo>
                      <a:pt x="419" y="567"/>
                    </a:lnTo>
                    <a:lnTo>
                      <a:pt x="420" y="553"/>
                    </a:lnTo>
                    <a:lnTo>
                      <a:pt x="431" y="536"/>
                    </a:lnTo>
                    <a:lnTo>
                      <a:pt x="448" y="522"/>
                    </a:lnTo>
                    <a:lnTo>
                      <a:pt x="465" y="516"/>
                    </a:lnTo>
                    <a:lnTo>
                      <a:pt x="475" y="509"/>
                    </a:lnTo>
                    <a:lnTo>
                      <a:pt x="499" y="502"/>
                    </a:lnTo>
                    <a:lnTo>
                      <a:pt x="515" y="502"/>
                    </a:lnTo>
                    <a:lnTo>
                      <a:pt x="518" y="491"/>
                    </a:lnTo>
                    <a:lnTo>
                      <a:pt x="530" y="484"/>
                    </a:lnTo>
                    <a:lnTo>
                      <a:pt x="532" y="465"/>
                    </a:lnTo>
                    <a:lnTo>
                      <a:pt x="546" y="442"/>
                    </a:lnTo>
                    <a:lnTo>
                      <a:pt x="547" y="419"/>
                    </a:lnTo>
                    <a:lnTo>
                      <a:pt x="552" y="411"/>
                    </a:lnTo>
                    <a:lnTo>
                      <a:pt x="553" y="400"/>
                    </a:lnTo>
                    <a:lnTo>
                      <a:pt x="555" y="372"/>
                    </a:lnTo>
                    <a:lnTo>
                      <a:pt x="553" y="339"/>
                    </a:lnTo>
                    <a:lnTo>
                      <a:pt x="557" y="326"/>
                    </a:lnTo>
                    <a:lnTo>
                      <a:pt x="561" y="325"/>
                    </a:lnTo>
                    <a:lnTo>
                      <a:pt x="572" y="310"/>
                    </a:lnTo>
                    <a:lnTo>
                      <a:pt x="581" y="290"/>
                    </a:lnTo>
                    <a:lnTo>
                      <a:pt x="602" y="265"/>
                    </a:lnTo>
                    <a:lnTo>
                      <a:pt x="610" y="254"/>
                    </a:lnTo>
                    <a:lnTo>
                      <a:pt x="616" y="224"/>
                    </a:lnTo>
                    <a:lnTo>
                      <a:pt x="613" y="213"/>
                    </a:lnTo>
                    <a:lnTo>
                      <a:pt x="607" y="191"/>
                    </a:lnTo>
                    <a:lnTo>
                      <a:pt x="602" y="185"/>
                    </a:lnTo>
                    <a:lnTo>
                      <a:pt x="588" y="184"/>
                    </a:lnTo>
                    <a:lnTo>
                      <a:pt x="576" y="179"/>
                    </a:lnTo>
                    <a:lnTo>
                      <a:pt x="555" y="159"/>
                    </a:lnTo>
                    <a:lnTo>
                      <a:pt x="532" y="145"/>
                    </a:lnTo>
                    <a:lnTo>
                      <a:pt x="509" y="145"/>
                    </a:lnTo>
                    <a:lnTo>
                      <a:pt x="478" y="136"/>
                    </a:lnTo>
                    <a:lnTo>
                      <a:pt x="460" y="141"/>
                    </a:lnTo>
                    <a:lnTo>
                      <a:pt x="462" y="131"/>
                    </a:lnTo>
                    <a:lnTo>
                      <a:pt x="455" y="121"/>
                    </a:lnTo>
                    <a:lnTo>
                      <a:pt x="428" y="110"/>
                    </a:lnTo>
                    <a:lnTo>
                      <a:pt x="409" y="104"/>
                    </a:lnTo>
                    <a:lnTo>
                      <a:pt x="397" y="115"/>
                    </a:lnTo>
                    <a:lnTo>
                      <a:pt x="396" y="98"/>
                    </a:lnTo>
                    <a:lnTo>
                      <a:pt x="368" y="95"/>
                    </a:lnTo>
                    <a:lnTo>
                      <a:pt x="363" y="89"/>
                    </a:lnTo>
                    <a:lnTo>
                      <a:pt x="375" y="75"/>
                    </a:lnTo>
                    <a:lnTo>
                      <a:pt x="375" y="62"/>
                    </a:lnTo>
                    <a:lnTo>
                      <a:pt x="367" y="59"/>
                    </a:lnTo>
                    <a:lnTo>
                      <a:pt x="358" y="29"/>
                    </a:lnTo>
                    <a:lnTo>
                      <a:pt x="354" y="19"/>
                    </a:lnTo>
                    <a:lnTo>
                      <a:pt x="349" y="20"/>
                    </a:lnTo>
                    <a:lnTo>
                      <a:pt x="339" y="36"/>
                    </a:lnTo>
                    <a:lnTo>
                      <a:pt x="334" y="49"/>
                    </a:lnTo>
                    <a:lnTo>
                      <a:pt x="328" y="55"/>
                    </a:lnTo>
                    <a:lnTo>
                      <a:pt x="320" y="57"/>
                    </a:lnTo>
                    <a:lnTo>
                      <a:pt x="318" y="52"/>
                    </a:lnTo>
                    <a:lnTo>
                      <a:pt x="315" y="51"/>
                    </a:lnTo>
                    <a:lnTo>
                      <a:pt x="310" y="56"/>
                    </a:lnTo>
                    <a:lnTo>
                      <a:pt x="304" y="52"/>
                    </a:lnTo>
                    <a:lnTo>
                      <a:pt x="295" y="48"/>
                    </a:lnTo>
                    <a:lnTo>
                      <a:pt x="287" y="50"/>
                    </a:lnTo>
                    <a:lnTo>
                      <a:pt x="281" y="49"/>
                    </a:lnTo>
                    <a:lnTo>
                      <a:pt x="279" y="54"/>
                    </a:lnTo>
                    <a:lnTo>
                      <a:pt x="281" y="57"/>
                    </a:lnTo>
                    <a:lnTo>
                      <a:pt x="280" y="61"/>
                    </a:lnTo>
                    <a:lnTo>
                      <a:pt x="272" y="59"/>
                    </a:lnTo>
                    <a:lnTo>
                      <a:pt x="272" y="59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7" name="Google Shape;227;p31"/>
              <p:cNvSpPr/>
              <p:nvPr/>
            </p:nvSpPr>
            <p:spPr>
              <a:xfrm>
                <a:off x="5777" y="2667"/>
                <a:ext cx="19" cy="26"/>
              </a:xfrm>
              <a:custGeom>
                <a:rect b="b" l="l" r="r" t="t"/>
                <a:pathLst>
                  <a:path extrusionOk="0" h="26" w="19">
                    <a:moveTo>
                      <a:pt x="0" y="17"/>
                    </a:moveTo>
                    <a:lnTo>
                      <a:pt x="8" y="26"/>
                    </a:lnTo>
                    <a:lnTo>
                      <a:pt x="10" y="20"/>
                    </a:lnTo>
                    <a:lnTo>
                      <a:pt x="18" y="21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6" y="1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8" name="Google Shape;228;p31"/>
              <p:cNvSpPr/>
              <p:nvPr/>
            </p:nvSpPr>
            <p:spPr>
              <a:xfrm>
                <a:off x="5335" y="2261"/>
                <a:ext cx="50" cy="28"/>
              </a:xfrm>
              <a:custGeom>
                <a:rect b="b" l="l" r="r" t="t"/>
                <a:pathLst>
                  <a:path extrusionOk="0" h="28" w="50">
                    <a:moveTo>
                      <a:pt x="42" y="10"/>
                    </a:moveTo>
                    <a:lnTo>
                      <a:pt x="34" y="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6" y="28"/>
                    </a:lnTo>
                    <a:lnTo>
                      <a:pt x="25" y="26"/>
                    </a:lnTo>
                    <a:lnTo>
                      <a:pt x="38" y="26"/>
                    </a:lnTo>
                    <a:lnTo>
                      <a:pt x="50" y="26"/>
                    </a:lnTo>
                    <a:lnTo>
                      <a:pt x="50" y="15"/>
                    </a:lnTo>
                    <a:lnTo>
                      <a:pt x="42" y="10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9" name="Google Shape;229;p31"/>
              <p:cNvSpPr/>
              <p:nvPr/>
            </p:nvSpPr>
            <p:spPr>
              <a:xfrm>
                <a:off x="4288" y="3078"/>
                <a:ext cx="148" cy="164"/>
              </a:xfrm>
              <a:custGeom>
                <a:rect b="b" l="l" r="r" t="t"/>
                <a:pathLst>
                  <a:path extrusionOk="0" h="164" w="148">
                    <a:moveTo>
                      <a:pt x="87" y="2"/>
                    </a:moveTo>
                    <a:lnTo>
                      <a:pt x="84" y="0"/>
                    </a:lnTo>
                    <a:lnTo>
                      <a:pt x="75" y="5"/>
                    </a:lnTo>
                    <a:lnTo>
                      <a:pt x="71" y="5"/>
                    </a:lnTo>
                    <a:lnTo>
                      <a:pt x="61" y="12"/>
                    </a:lnTo>
                    <a:lnTo>
                      <a:pt x="55" y="5"/>
                    </a:lnTo>
                    <a:lnTo>
                      <a:pt x="31" y="10"/>
                    </a:lnTo>
                    <a:lnTo>
                      <a:pt x="19" y="11"/>
                    </a:lnTo>
                    <a:lnTo>
                      <a:pt x="17" y="74"/>
                    </a:lnTo>
                    <a:lnTo>
                      <a:pt x="2" y="75"/>
                    </a:lnTo>
                    <a:lnTo>
                      <a:pt x="0" y="127"/>
                    </a:lnTo>
                    <a:lnTo>
                      <a:pt x="4" y="130"/>
                    </a:lnTo>
                    <a:lnTo>
                      <a:pt x="12" y="146"/>
                    </a:lnTo>
                    <a:lnTo>
                      <a:pt x="10" y="157"/>
                    </a:lnTo>
                    <a:lnTo>
                      <a:pt x="14" y="164"/>
                    </a:lnTo>
                    <a:lnTo>
                      <a:pt x="25" y="162"/>
                    </a:lnTo>
                    <a:lnTo>
                      <a:pt x="33" y="154"/>
                    </a:lnTo>
                    <a:lnTo>
                      <a:pt x="40" y="148"/>
                    </a:lnTo>
                    <a:lnTo>
                      <a:pt x="45" y="140"/>
                    </a:lnTo>
                    <a:lnTo>
                      <a:pt x="52" y="136"/>
                    </a:lnTo>
                    <a:lnTo>
                      <a:pt x="59" y="138"/>
                    </a:lnTo>
                    <a:lnTo>
                      <a:pt x="66" y="143"/>
                    </a:lnTo>
                    <a:lnTo>
                      <a:pt x="77" y="144"/>
                    </a:lnTo>
                    <a:lnTo>
                      <a:pt x="88" y="139"/>
                    </a:lnTo>
                    <a:lnTo>
                      <a:pt x="89" y="134"/>
                    </a:lnTo>
                    <a:lnTo>
                      <a:pt x="93" y="125"/>
                    </a:lnTo>
                    <a:lnTo>
                      <a:pt x="101" y="124"/>
                    </a:lnTo>
                    <a:lnTo>
                      <a:pt x="106" y="118"/>
                    </a:lnTo>
                    <a:lnTo>
                      <a:pt x="112" y="105"/>
                    </a:lnTo>
                    <a:lnTo>
                      <a:pt x="126" y="93"/>
                    </a:lnTo>
                    <a:lnTo>
                      <a:pt x="148" y="79"/>
                    </a:lnTo>
                    <a:lnTo>
                      <a:pt x="139" y="71"/>
                    </a:lnTo>
                    <a:lnTo>
                      <a:pt x="127" y="69"/>
                    </a:lnTo>
                    <a:lnTo>
                      <a:pt x="123" y="57"/>
                    </a:lnTo>
                    <a:lnTo>
                      <a:pt x="123" y="51"/>
                    </a:lnTo>
                    <a:lnTo>
                      <a:pt x="117" y="49"/>
                    </a:lnTo>
                    <a:lnTo>
                      <a:pt x="100" y="30"/>
                    </a:lnTo>
                    <a:lnTo>
                      <a:pt x="96" y="19"/>
                    </a:lnTo>
                    <a:lnTo>
                      <a:pt x="92" y="16"/>
                    </a:lnTo>
                    <a:lnTo>
                      <a:pt x="87" y="2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0" name="Google Shape;230;p31"/>
              <p:cNvSpPr/>
              <p:nvPr/>
            </p:nvSpPr>
            <p:spPr>
              <a:xfrm>
                <a:off x="4210" y="2566"/>
                <a:ext cx="203" cy="158"/>
              </a:xfrm>
              <a:custGeom>
                <a:rect b="b" l="l" r="r" t="t"/>
                <a:pathLst>
                  <a:path extrusionOk="0" h="158" w="203">
                    <a:moveTo>
                      <a:pt x="148" y="45"/>
                    </a:moveTo>
                    <a:lnTo>
                      <a:pt x="146" y="44"/>
                    </a:lnTo>
                    <a:lnTo>
                      <a:pt x="141" y="39"/>
                    </a:lnTo>
                    <a:lnTo>
                      <a:pt x="140" y="34"/>
                    </a:lnTo>
                    <a:lnTo>
                      <a:pt x="142" y="26"/>
                    </a:lnTo>
                    <a:lnTo>
                      <a:pt x="142" y="19"/>
                    </a:lnTo>
                    <a:lnTo>
                      <a:pt x="133" y="8"/>
                    </a:lnTo>
                    <a:lnTo>
                      <a:pt x="131" y="0"/>
                    </a:lnTo>
                    <a:lnTo>
                      <a:pt x="121" y="4"/>
                    </a:lnTo>
                    <a:lnTo>
                      <a:pt x="113" y="11"/>
                    </a:lnTo>
                    <a:lnTo>
                      <a:pt x="102" y="30"/>
                    </a:lnTo>
                    <a:lnTo>
                      <a:pt x="88" y="38"/>
                    </a:lnTo>
                    <a:lnTo>
                      <a:pt x="72" y="37"/>
                    </a:lnTo>
                    <a:lnTo>
                      <a:pt x="68" y="39"/>
                    </a:lnTo>
                    <a:lnTo>
                      <a:pt x="69" y="45"/>
                    </a:lnTo>
                    <a:lnTo>
                      <a:pt x="62" y="51"/>
                    </a:lnTo>
                    <a:lnTo>
                      <a:pt x="55" y="58"/>
                    </a:lnTo>
                    <a:lnTo>
                      <a:pt x="35" y="65"/>
                    </a:lnTo>
                    <a:lnTo>
                      <a:pt x="32" y="61"/>
                    </a:lnTo>
                    <a:lnTo>
                      <a:pt x="29" y="60"/>
                    </a:lnTo>
                    <a:lnTo>
                      <a:pt x="26" y="65"/>
                    </a:lnTo>
                    <a:lnTo>
                      <a:pt x="13" y="67"/>
                    </a:lnTo>
                    <a:lnTo>
                      <a:pt x="5" y="85"/>
                    </a:lnTo>
                    <a:lnTo>
                      <a:pt x="2" y="87"/>
                    </a:lnTo>
                    <a:lnTo>
                      <a:pt x="0" y="101"/>
                    </a:lnTo>
                    <a:lnTo>
                      <a:pt x="2" y="109"/>
                    </a:lnTo>
                    <a:lnTo>
                      <a:pt x="1" y="114"/>
                    </a:lnTo>
                    <a:lnTo>
                      <a:pt x="8" y="124"/>
                    </a:lnTo>
                    <a:lnTo>
                      <a:pt x="9" y="130"/>
                    </a:lnTo>
                    <a:lnTo>
                      <a:pt x="16" y="139"/>
                    </a:lnTo>
                    <a:lnTo>
                      <a:pt x="23" y="145"/>
                    </a:lnTo>
                    <a:lnTo>
                      <a:pt x="23" y="153"/>
                    </a:lnTo>
                    <a:lnTo>
                      <a:pt x="25" y="158"/>
                    </a:lnTo>
                    <a:lnTo>
                      <a:pt x="33" y="141"/>
                    </a:lnTo>
                    <a:lnTo>
                      <a:pt x="43" y="132"/>
                    </a:lnTo>
                    <a:lnTo>
                      <a:pt x="53" y="135"/>
                    </a:lnTo>
                    <a:lnTo>
                      <a:pt x="63" y="136"/>
                    </a:lnTo>
                    <a:lnTo>
                      <a:pt x="64" y="124"/>
                    </a:lnTo>
                    <a:lnTo>
                      <a:pt x="71" y="115"/>
                    </a:lnTo>
                    <a:lnTo>
                      <a:pt x="79" y="109"/>
                    </a:lnTo>
                    <a:lnTo>
                      <a:pt x="92" y="115"/>
                    </a:lnTo>
                    <a:lnTo>
                      <a:pt x="102" y="122"/>
                    </a:lnTo>
                    <a:lnTo>
                      <a:pt x="113" y="123"/>
                    </a:lnTo>
                    <a:lnTo>
                      <a:pt x="125" y="127"/>
                    </a:lnTo>
                    <a:lnTo>
                      <a:pt x="130" y="116"/>
                    </a:lnTo>
                    <a:lnTo>
                      <a:pt x="132" y="115"/>
                    </a:lnTo>
                    <a:lnTo>
                      <a:pt x="139" y="116"/>
                    </a:lnTo>
                    <a:lnTo>
                      <a:pt x="157" y="108"/>
                    </a:lnTo>
                    <a:lnTo>
                      <a:pt x="163" y="111"/>
                    </a:lnTo>
                    <a:lnTo>
                      <a:pt x="168" y="111"/>
                    </a:lnTo>
                    <a:lnTo>
                      <a:pt x="170" y="106"/>
                    </a:lnTo>
                    <a:lnTo>
                      <a:pt x="176" y="105"/>
                    </a:lnTo>
                    <a:lnTo>
                      <a:pt x="188" y="107"/>
                    </a:lnTo>
                    <a:lnTo>
                      <a:pt x="198" y="107"/>
                    </a:lnTo>
                    <a:lnTo>
                      <a:pt x="203" y="106"/>
                    </a:lnTo>
                    <a:lnTo>
                      <a:pt x="201" y="99"/>
                    </a:lnTo>
                    <a:lnTo>
                      <a:pt x="189" y="92"/>
                    </a:lnTo>
                    <a:lnTo>
                      <a:pt x="185" y="82"/>
                    </a:lnTo>
                    <a:lnTo>
                      <a:pt x="178" y="74"/>
                    </a:lnTo>
                    <a:lnTo>
                      <a:pt x="167" y="65"/>
                    </a:lnTo>
                    <a:lnTo>
                      <a:pt x="167" y="60"/>
                    </a:lnTo>
                    <a:lnTo>
                      <a:pt x="158" y="52"/>
                    </a:lnTo>
                    <a:lnTo>
                      <a:pt x="148" y="45"/>
                    </a:lnTo>
                    <a:lnTo>
                      <a:pt x="148" y="4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1" name="Google Shape;231;p31"/>
              <p:cNvSpPr/>
              <p:nvPr/>
            </p:nvSpPr>
            <p:spPr>
              <a:xfrm>
                <a:off x="2213" y="1381"/>
                <a:ext cx="1192" cy="636"/>
              </a:xfrm>
              <a:custGeom>
                <a:rect b="b" l="l" r="r" t="t"/>
                <a:pathLst>
                  <a:path extrusionOk="0" h="636" w="1192">
                    <a:moveTo>
                      <a:pt x="882" y="558"/>
                    </a:moveTo>
                    <a:lnTo>
                      <a:pt x="879" y="549"/>
                    </a:lnTo>
                    <a:lnTo>
                      <a:pt x="872" y="554"/>
                    </a:lnTo>
                    <a:lnTo>
                      <a:pt x="874" y="560"/>
                    </a:lnTo>
                    <a:lnTo>
                      <a:pt x="890" y="567"/>
                    </a:lnTo>
                    <a:lnTo>
                      <a:pt x="895" y="567"/>
                    </a:lnTo>
                    <a:lnTo>
                      <a:pt x="904" y="560"/>
                    </a:lnTo>
                    <a:lnTo>
                      <a:pt x="891" y="560"/>
                    </a:lnTo>
                    <a:lnTo>
                      <a:pt x="882" y="558"/>
                    </a:lnTo>
                    <a:lnTo>
                      <a:pt x="882" y="558"/>
                    </a:lnTo>
                    <a:close/>
                    <a:moveTo>
                      <a:pt x="922" y="513"/>
                    </a:moveTo>
                    <a:lnTo>
                      <a:pt x="922" y="510"/>
                    </a:lnTo>
                    <a:lnTo>
                      <a:pt x="911" y="502"/>
                    </a:lnTo>
                    <a:lnTo>
                      <a:pt x="894" y="498"/>
                    </a:lnTo>
                    <a:lnTo>
                      <a:pt x="889" y="500"/>
                    </a:lnTo>
                    <a:lnTo>
                      <a:pt x="899" y="508"/>
                    </a:lnTo>
                    <a:lnTo>
                      <a:pt x="915" y="514"/>
                    </a:lnTo>
                    <a:lnTo>
                      <a:pt x="922" y="513"/>
                    </a:lnTo>
                    <a:lnTo>
                      <a:pt x="922" y="513"/>
                    </a:lnTo>
                    <a:close/>
                    <a:moveTo>
                      <a:pt x="67" y="523"/>
                    </a:moveTo>
                    <a:lnTo>
                      <a:pt x="68" y="514"/>
                    </a:lnTo>
                    <a:lnTo>
                      <a:pt x="59" y="507"/>
                    </a:lnTo>
                    <a:lnTo>
                      <a:pt x="58" y="498"/>
                    </a:lnTo>
                    <a:lnTo>
                      <a:pt x="58" y="493"/>
                    </a:lnTo>
                    <a:lnTo>
                      <a:pt x="46" y="491"/>
                    </a:lnTo>
                    <a:lnTo>
                      <a:pt x="39" y="488"/>
                    </a:lnTo>
                    <a:lnTo>
                      <a:pt x="28" y="484"/>
                    </a:lnTo>
                    <a:lnTo>
                      <a:pt x="24" y="488"/>
                    </a:lnTo>
                    <a:lnTo>
                      <a:pt x="23" y="498"/>
                    </a:lnTo>
                    <a:lnTo>
                      <a:pt x="34" y="501"/>
                    </a:lnTo>
                    <a:lnTo>
                      <a:pt x="34" y="506"/>
                    </a:lnTo>
                    <a:lnTo>
                      <a:pt x="41" y="512"/>
                    </a:lnTo>
                    <a:lnTo>
                      <a:pt x="41" y="518"/>
                    </a:lnTo>
                    <a:lnTo>
                      <a:pt x="59" y="526"/>
                    </a:lnTo>
                    <a:lnTo>
                      <a:pt x="67" y="523"/>
                    </a:lnTo>
                    <a:lnTo>
                      <a:pt x="67" y="523"/>
                    </a:lnTo>
                    <a:close/>
                    <a:moveTo>
                      <a:pt x="1008" y="486"/>
                    </a:moveTo>
                    <a:lnTo>
                      <a:pt x="1019" y="475"/>
                    </a:lnTo>
                    <a:lnTo>
                      <a:pt x="1023" y="470"/>
                    </a:lnTo>
                    <a:lnTo>
                      <a:pt x="1017" y="470"/>
                    </a:lnTo>
                    <a:lnTo>
                      <a:pt x="1003" y="476"/>
                    </a:lnTo>
                    <a:lnTo>
                      <a:pt x="991" y="486"/>
                    </a:lnTo>
                    <a:lnTo>
                      <a:pt x="969" y="513"/>
                    </a:lnTo>
                    <a:lnTo>
                      <a:pt x="954" y="523"/>
                    </a:lnTo>
                    <a:lnTo>
                      <a:pt x="958" y="528"/>
                    </a:lnTo>
                    <a:lnTo>
                      <a:pt x="948" y="534"/>
                    </a:lnTo>
                    <a:lnTo>
                      <a:pt x="949" y="539"/>
                    </a:lnTo>
                    <a:lnTo>
                      <a:pt x="975" y="539"/>
                    </a:lnTo>
                    <a:lnTo>
                      <a:pt x="991" y="539"/>
                    </a:lnTo>
                    <a:lnTo>
                      <a:pt x="1003" y="543"/>
                    </a:lnTo>
                    <a:lnTo>
                      <a:pt x="991" y="551"/>
                    </a:lnTo>
                    <a:lnTo>
                      <a:pt x="998" y="551"/>
                    </a:lnTo>
                    <a:lnTo>
                      <a:pt x="1019" y="537"/>
                    </a:lnTo>
                    <a:lnTo>
                      <a:pt x="1022" y="539"/>
                    </a:lnTo>
                    <a:lnTo>
                      <a:pt x="1015" y="553"/>
                    </a:lnTo>
                    <a:lnTo>
                      <a:pt x="1023" y="556"/>
                    </a:lnTo>
                    <a:lnTo>
                      <a:pt x="1030" y="556"/>
                    </a:lnTo>
                    <a:lnTo>
                      <a:pt x="1040" y="540"/>
                    </a:lnTo>
                    <a:lnTo>
                      <a:pt x="1038" y="530"/>
                    </a:lnTo>
                    <a:lnTo>
                      <a:pt x="1040" y="521"/>
                    </a:lnTo>
                    <a:lnTo>
                      <a:pt x="1029" y="523"/>
                    </a:lnTo>
                    <a:lnTo>
                      <a:pt x="1037" y="511"/>
                    </a:lnTo>
                    <a:lnTo>
                      <a:pt x="1025" y="505"/>
                    </a:lnTo>
                    <a:lnTo>
                      <a:pt x="1017" y="509"/>
                    </a:lnTo>
                    <a:lnTo>
                      <a:pt x="1006" y="505"/>
                    </a:lnTo>
                    <a:lnTo>
                      <a:pt x="1013" y="499"/>
                    </a:lnTo>
                    <a:lnTo>
                      <a:pt x="1005" y="495"/>
                    </a:lnTo>
                    <a:lnTo>
                      <a:pt x="994" y="501"/>
                    </a:lnTo>
                    <a:lnTo>
                      <a:pt x="1008" y="486"/>
                    </a:lnTo>
                    <a:lnTo>
                      <a:pt x="1008" y="486"/>
                    </a:lnTo>
                    <a:close/>
                    <a:moveTo>
                      <a:pt x="10" y="426"/>
                    </a:moveTo>
                    <a:lnTo>
                      <a:pt x="4" y="432"/>
                    </a:lnTo>
                    <a:lnTo>
                      <a:pt x="0" y="440"/>
                    </a:lnTo>
                    <a:lnTo>
                      <a:pt x="3" y="444"/>
                    </a:lnTo>
                    <a:lnTo>
                      <a:pt x="2" y="452"/>
                    </a:lnTo>
                    <a:lnTo>
                      <a:pt x="3" y="460"/>
                    </a:lnTo>
                    <a:lnTo>
                      <a:pt x="9" y="460"/>
                    </a:lnTo>
                    <a:lnTo>
                      <a:pt x="8" y="447"/>
                    </a:lnTo>
                    <a:lnTo>
                      <a:pt x="28" y="427"/>
                    </a:lnTo>
                    <a:lnTo>
                      <a:pt x="14" y="428"/>
                    </a:lnTo>
                    <a:lnTo>
                      <a:pt x="10" y="426"/>
                    </a:lnTo>
                    <a:lnTo>
                      <a:pt x="10" y="426"/>
                    </a:lnTo>
                    <a:close/>
                    <a:moveTo>
                      <a:pt x="795" y="295"/>
                    </a:moveTo>
                    <a:lnTo>
                      <a:pt x="795" y="291"/>
                    </a:lnTo>
                    <a:lnTo>
                      <a:pt x="790" y="291"/>
                    </a:lnTo>
                    <a:lnTo>
                      <a:pt x="782" y="296"/>
                    </a:lnTo>
                    <a:lnTo>
                      <a:pt x="781" y="297"/>
                    </a:lnTo>
                    <a:lnTo>
                      <a:pt x="781" y="302"/>
                    </a:lnTo>
                    <a:lnTo>
                      <a:pt x="786" y="303"/>
                    </a:lnTo>
                    <a:lnTo>
                      <a:pt x="795" y="295"/>
                    </a:lnTo>
                    <a:lnTo>
                      <a:pt x="795" y="295"/>
                    </a:lnTo>
                    <a:close/>
                    <a:moveTo>
                      <a:pt x="769" y="286"/>
                    </a:moveTo>
                    <a:lnTo>
                      <a:pt x="771" y="283"/>
                    </a:lnTo>
                    <a:lnTo>
                      <a:pt x="754" y="283"/>
                    </a:lnTo>
                    <a:lnTo>
                      <a:pt x="740" y="290"/>
                    </a:lnTo>
                    <a:lnTo>
                      <a:pt x="740" y="294"/>
                    </a:lnTo>
                    <a:lnTo>
                      <a:pt x="749" y="295"/>
                    </a:lnTo>
                    <a:lnTo>
                      <a:pt x="769" y="286"/>
                    </a:lnTo>
                    <a:lnTo>
                      <a:pt x="769" y="286"/>
                    </a:lnTo>
                    <a:close/>
                    <a:moveTo>
                      <a:pt x="760" y="240"/>
                    </a:moveTo>
                    <a:lnTo>
                      <a:pt x="753" y="238"/>
                    </a:lnTo>
                    <a:lnTo>
                      <a:pt x="739" y="253"/>
                    </a:lnTo>
                    <a:lnTo>
                      <a:pt x="728" y="265"/>
                    </a:lnTo>
                    <a:lnTo>
                      <a:pt x="712" y="273"/>
                    </a:lnTo>
                    <a:lnTo>
                      <a:pt x="730" y="271"/>
                    </a:lnTo>
                    <a:lnTo>
                      <a:pt x="728" y="281"/>
                    </a:lnTo>
                    <a:lnTo>
                      <a:pt x="751" y="273"/>
                    </a:lnTo>
                    <a:lnTo>
                      <a:pt x="768" y="264"/>
                    </a:lnTo>
                    <a:lnTo>
                      <a:pt x="770" y="271"/>
                    </a:lnTo>
                    <a:lnTo>
                      <a:pt x="787" y="275"/>
                    </a:lnTo>
                    <a:lnTo>
                      <a:pt x="800" y="270"/>
                    </a:lnTo>
                    <a:lnTo>
                      <a:pt x="795" y="265"/>
                    </a:lnTo>
                    <a:lnTo>
                      <a:pt x="786" y="266"/>
                    </a:lnTo>
                    <a:lnTo>
                      <a:pt x="789" y="259"/>
                    </a:lnTo>
                    <a:lnTo>
                      <a:pt x="779" y="254"/>
                    </a:lnTo>
                    <a:lnTo>
                      <a:pt x="770" y="248"/>
                    </a:lnTo>
                    <a:lnTo>
                      <a:pt x="765" y="244"/>
                    </a:lnTo>
                    <a:lnTo>
                      <a:pt x="758" y="247"/>
                    </a:lnTo>
                    <a:lnTo>
                      <a:pt x="760" y="240"/>
                    </a:lnTo>
                    <a:lnTo>
                      <a:pt x="760" y="240"/>
                    </a:lnTo>
                    <a:close/>
                    <a:moveTo>
                      <a:pt x="885" y="217"/>
                    </a:moveTo>
                    <a:lnTo>
                      <a:pt x="895" y="212"/>
                    </a:lnTo>
                    <a:lnTo>
                      <a:pt x="898" y="210"/>
                    </a:lnTo>
                    <a:lnTo>
                      <a:pt x="902" y="203"/>
                    </a:lnTo>
                    <a:lnTo>
                      <a:pt x="895" y="199"/>
                    </a:lnTo>
                    <a:lnTo>
                      <a:pt x="884" y="201"/>
                    </a:lnTo>
                    <a:lnTo>
                      <a:pt x="873" y="210"/>
                    </a:lnTo>
                    <a:lnTo>
                      <a:pt x="871" y="217"/>
                    </a:lnTo>
                    <a:lnTo>
                      <a:pt x="885" y="217"/>
                    </a:lnTo>
                    <a:lnTo>
                      <a:pt x="885" y="217"/>
                    </a:lnTo>
                    <a:close/>
                    <a:moveTo>
                      <a:pt x="679" y="187"/>
                    </a:moveTo>
                    <a:lnTo>
                      <a:pt x="676" y="181"/>
                    </a:lnTo>
                    <a:lnTo>
                      <a:pt x="675" y="178"/>
                    </a:lnTo>
                    <a:lnTo>
                      <a:pt x="671" y="175"/>
                    </a:lnTo>
                    <a:lnTo>
                      <a:pt x="663" y="171"/>
                    </a:lnTo>
                    <a:lnTo>
                      <a:pt x="649" y="178"/>
                    </a:lnTo>
                    <a:lnTo>
                      <a:pt x="635" y="182"/>
                    </a:lnTo>
                    <a:lnTo>
                      <a:pt x="644" y="189"/>
                    </a:lnTo>
                    <a:lnTo>
                      <a:pt x="655" y="188"/>
                    </a:lnTo>
                    <a:lnTo>
                      <a:pt x="667" y="192"/>
                    </a:lnTo>
                    <a:lnTo>
                      <a:pt x="679" y="187"/>
                    </a:lnTo>
                    <a:close/>
                    <a:moveTo>
                      <a:pt x="741" y="181"/>
                    </a:moveTo>
                    <a:lnTo>
                      <a:pt x="723" y="178"/>
                    </a:lnTo>
                    <a:lnTo>
                      <a:pt x="739" y="171"/>
                    </a:lnTo>
                    <a:lnTo>
                      <a:pt x="737" y="154"/>
                    </a:lnTo>
                    <a:lnTo>
                      <a:pt x="732" y="147"/>
                    </a:lnTo>
                    <a:lnTo>
                      <a:pt x="719" y="145"/>
                    </a:lnTo>
                    <a:lnTo>
                      <a:pt x="697" y="156"/>
                    </a:lnTo>
                    <a:lnTo>
                      <a:pt x="681" y="173"/>
                    </a:lnTo>
                    <a:lnTo>
                      <a:pt x="690" y="178"/>
                    </a:lnTo>
                    <a:lnTo>
                      <a:pt x="694" y="187"/>
                    </a:lnTo>
                    <a:lnTo>
                      <a:pt x="677" y="203"/>
                    </a:lnTo>
                    <a:lnTo>
                      <a:pt x="667" y="202"/>
                    </a:lnTo>
                    <a:lnTo>
                      <a:pt x="650" y="215"/>
                    </a:lnTo>
                    <a:lnTo>
                      <a:pt x="662" y="200"/>
                    </a:lnTo>
                    <a:lnTo>
                      <a:pt x="649" y="195"/>
                    </a:lnTo>
                    <a:lnTo>
                      <a:pt x="636" y="198"/>
                    </a:lnTo>
                    <a:lnTo>
                      <a:pt x="629" y="207"/>
                    </a:lnTo>
                    <a:lnTo>
                      <a:pt x="613" y="207"/>
                    </a:lnTo>
                    <a:lnTo>
                      <a:pt x="593" y="209"/>
                    </a:lnTo>
                    <a:lnTo>
                      <a:pt x="578" y="202"/>
                    </a:lnTo>
                    <a:lnTo>
                      <a:pt x="564" y="203"/>
                    </a:lnTo>
                    <a:lnTo>
                      <a:pt x="560" y="195"/>
                    </a:lnTo>
                    <a:lnTo>
                      <a:pt x="554" y="191"/>
                    </a:lnTo>
                    <a:lnTo>
                      <a:pt x="544" y="193"/>
                    </a:lnTo>
                    <a:lnTo>
                      <a:pt x="529" y="194"/>
                    </a:lnTo>
                    <a:lnTo>
                      <a:pt x="516" y="199"/>
                    </a:lnTo>
                    <a:lnTo>
                      <a:pt x="522" y="205"/>
                    </a:lnTo>
                    <a:lnTo>
                      <a:pt x="502" y="213"/>
                    </a:lnTo>
                    <a:lnTo>
                      <a:pt x="499" y="204"/>
                    </a:lnTo>
                    <a:lnTo>
                      <a:pt x="486" y="207"/>
                    </a:lnTo>
                    <a:lnTo>
                      <a:pt x="453" y="208"/>
                    </a:lnTo>
                    <a:lnTo>
                      <a:pt x="435" y="205"/>
                    </a:lnTo>
                    <a:lnTo>
                      <a:pt x="459" y="198"/>
                    </a:lnTo>
                    <a:lnTo>
                      <a:pt x="451" y="190"/>
                    </a:lnTo>
                    <a:lnTo>
                      <a:pt x="439" y="191"/>
                    </a:lnTo>
                    <a:lnTo>
                      <a:pt x="426" y="188"/>
                    </a:lnTo>
                    <a:lnTo>
                      <a:pt x="405" y="183"/>
                    </a:lnTo>
                    <a:lnTo>
                      <a:pt x="395" y="177"/>
                    </a:lnTo>
                    <a:lnTo>
                      <a:pt x="382" y="175"/>
                    </a:lnTo>
                    <a:lnTo>
                      <a:pt x="372" y="180"/>
                    </a:lnTo>
                    <a:lnTo>
                      <a:pt x="356" y="182"/>
                    </a:lnTo>
                    <a:lnTo>
                      <a:pt x="367" y="171"/>
                    </a:lnTo>
                    <a:lnTo>
                      <a:pt x="341" y="181"/>
                    </a:lnTo>
                    <a:lnTo>
                      <a:pt x="337" y="168"/>
                    </a:lnTo>
                    <a:lnTo>
                      <a:pt x="331" y="166"/>
                    </a:lnTo>
                    <a:lnTo>
                      <a:pt x="321" y="173"/>
                    </a:lnTo>
                    <a:lnTo>
                      <a:pt x="308" y="177"/>
                    </a:lnTo>
                    <a:lnTo>
                      <a:pt x="307" y="170"/>
                    </a:lnTo>
                    <a:lnTo>
                      <a:pt x="284" y="175"/>
                    </a:lnTo>
                    <a:lnTo>
                      <a:pt x="260" y="181"/>
                    </a:lnTo>
                    <a:lnTo>
                      <a:pt x="245" y="180"/>
                    </a:lnTo>
                    <a:lnTo>
                      <a:pt x="225" y="184"/>
                    </a:lnTo>
                    <a:lnTo>
                      <a:pt x="208" y="190"/>
                    </a:lnTo>
                    <a:lnTo>
                      <a:pt x="197" y="189"/>
                    </a:lnTo>
                    <a:lnTo>
                      <a:pt x="188" y="182"/>
                    </a:lnTo>
                    <a:lnTo>
                      <a:pt x="172" y="178"/>
                    </a:lnTo>
                    <a:lnTo>
                      <a:pt x="172" y="178"/>
                    </a:lnTo>
                    <a:lnTo>
                      <a:pt x="104" y="234"/>
                    </a:lnTo>
                    <a:lnTo>
                      <a:pt x="5" y="325"/>
                    </a:lnTo>
                    <a:lnTo>
                      <a:pt x="17" y="325"/>
                    </a:lnTo>
                    <a:lnTo>
                      <a:pt x="24" y="330"/>
                    </a:lnTo>
                    <a:lnTo>
                      <a:pt x="26" y="337"/>
                    </a:lnTo>
                    <a:lnTo>
                      <a:pt x="27" y="348"/>
                    </a:lnTo>
                    <a:lnTo>
                      <a:pt x="48" y="339"/>
                    </a:lnTo>
                    <a:lnTo>
                      <a:pt x="66" y="333"/>
                    </a:lnTo>
                    <a:lnTo>
                      <a:pt x="65" y="342"/>
                    </a:lnTo>
                    <a:lnTo>
                      <a:pt x="66" y="349"/>
                    </a:lnTo>
                    <a:lnTo>
                      <a:pt x="71" y="356"/>
                    </a:lnTo>
                    <a:lnTo>
                      <a:pt x="68" y="368"/>
                    </a:lnTo>
                    <a:lnTo>
                      <a:pt x="64" y="386"/>
                    </a:lnTo>
                    <a:lnTo>
                      <a:pt x="76" y="398"/>
                    </a:lnTo>
                    <a:lnTo>
                      <a:pt x="68" y="407"/>
                    </a:lnTo>
                    <a:lnTo>
                      <a:pt x="53" y="416"/>
                    </a:lnTo>
                    <a:lnTo>
                      <a:pt x="53" y="416"/>
                    </a:lnTo>
                    <a:lnTo>
                      <a:pt x="46" y="424"/>
                    </a:lnTo>
                    <a:lnTo>
                      <a:pt x="53" y="437"/>
                    </a:lnTo>
                    <a:lnTo>
                      <a:pt x="44" y="451"/>
                    </a:lnTo>
                    <a:lnTo>
                      <a:pt x="55" y="458"/>
                    </a:lnTo>
                    <a:lnTo>
                      <a:pt x="45" y="468"/>
                    </a:lnTo>
                    <a:lnTo>
                      <a:pt x="41" y="484"/>
                    </a:lnTo>
                    <a:lnTo>
                      <a:pt x="61" y="491"/>
                    </a:lnTo>
                    <a:lnTo>
                      <a:pt x="65" y="498"/>
                    </a:lnTo>
                    <a:lnTo>
                      <a:pt x="81" y="515"/>
                    </a:lnTo>
                    <a:lnTo>
                      <a:pt x="83" y="515"/>
                    </a:lnTo>
                    <a:lnTo>
                      <a:pt x="121" y="515"/>
                    </a:lnTo>
                    <a:lnTo>
                      <a:pt x="162" y="515"/>
                    </a:lnTo>
                    <a:lnTo>
                      <a:pt x="176" y="515"/>
                    </a:lnTo>
                    <a:lnTo>
                      <a:pt x="218" y="515"/>
                    </a:lnTo>
                    <a:lnTo>
                      <a:pt x="258" y="515"/>
                    </a:lnTo>
                    <a:lnTo>
                      <a:pt x="300" y="515"/>
                    </a:lnTo>
                    <a:lnTo>
                      <a:pt x="341" y="515"/>
                    </a:lnTo>
                    <a:lnTo>
                      <a:pt x="388" y="515"/>
                    </a:lnTo>
                    <a:lnTo>
                      <a:pt x="435" y="515"/>
                    </a:lnTo>
                    <a:lnTo>
                      <a:pt x="463" y="515"/>
                    </a:lnTo>
                    <a:lnTo>
                      <a:pt x="466" y="508"/>
                    </a:lnTo>
                    <a:lnTo>
                      <a:pt x="471" y="508"/>
                    </a:lnTo>
                    <a:lnTo>
                      <a:pt x="469" y="518"/>
                    </a:lnTo>
                    <a:lnTo>
                      <a:pt x="472" y="521"/>
                    </a:lnTo>
                    <a:lnTo>
                      <a:pt x="480" y="522"/>
                    </a:lnTo>
                    <a:lnTo>
                      <a:pt x="493" y="525"/>
                    </a:lnTo>
                    <a:lnTo>
                      <a:pt x="504" y="530"/>
                    </a:lnTo>
                    <a:lnTo>
                      <a:pt x="516" y="528"/>
                    </a:lnTo>
                    <a:lnTo>
                      <a:pt x="531" y="532"/>
                    </a:lnTo>
                    <a:lnTo>
                      <a:pt x="531" y="532"/>
                    </a:lnTo>
                    <a:lnTo>
                      <a:pt x="540" y="525"/>
                    </a:lnTo>
                    <a:lnTo>
                      <a:pt x="549" y="523"/>
                    </a:lnTo>
                    <a:lnTo>
                      <a:pt x="554" y="518"/>
                    </a:lnTo>
                    <a:lnTo>
                      <a:pt x="558" y="516"/>
                    </a:lnTo>
                    <a:lnTo>
                      <a:pt x="570" y="519"/>
                    </a:lnTo>
                    <a:lnTo>
                      <a:pt x="579" y="520"/>
                    </a:lnTo>
                    <a:lnTo>
                      <a:pt x="581" y="522"/>
                    </a:lnTo>
                    <a:lnTo>
                      <a:pt x="581" y="532"/>
                    </a:lnTo>
                    <a:lnTo>
                      <a:pt x="595" y="535"/>
                    </a:lnTo>
                    <a:lnTo>
                      <a:pt x="591" y="539"/>
                    </a:lnTo>
                    <a:lnTo>
                      <a:pt x="594" y="545"/>
                    </a:lnTo>
                    <a:lnTo>
                      <a:pt x="589" y="551"/>
                    </a:lnTo>
                    <a:lnTo>
                      <a:pt x="594" y="553"/>
                    </a:lnTo>
                    <a:lnTo>
                      <a:pt x="588" y="560"/>
                    </a:lnTo>
                    <a:lnTo>
                      <a:pt x="588" y="560"/>
                    </a:lnTo>
                    <a:lnTo>
                      <a:pt x="592" y="560"/>
                    </a:lnTo>
                    <a:lnTo>
                      <a:pt x="595" y="558"/>
                    </a:lnTo>
                    <a:lnTo>
                      <a:pt x="597" y="561"/>
                    </a:lnTo>
                    <a:lnTo>
                      <a:pt x="607" y="563"/>
                    </a:lnTo>
                    <a:lnTo>
                      <a:pt x="617" y="564"/>
                    </a:lnTo>
                    <a:lnTo>
                      <a:pt x="628" y="565"/>
                    </a:lnTo>
                    <a:lnTo>
                      <a:pt x="639" y="569"/>
                    </a:lnTo>
                    <a:lnTo>
                      <a:pt x="641" y="574"/>
                    </a:lnTo>
                    <a:lnTo>
                      <a:pt x="645" y="588"/>
                    </a:lnTo>
                    <a:lnTo>
                      <a:pt x="638" y="593"/>
                    </a:lnTo>
                    <a:lnTo>
                      <a:pt x="628" y="590"/>
                    </a:lnTo>
                    <a:lnTo>
                      <a:pt x="625" y="580"/>
                    </a:lnTo>
                    <a:lnTo>
                      <a:pt x="623" y="591"/>
                    </a:lnTo>
                    <a:lnTo>
                      <a:pt x="612" y="600"/>
                    </a:lnTo>
                    <a:lnTo>
                      <a:pt x="609" y="609"/>
                    </a:lnTo>
                    <a:lnTo>
                      <a:pt x="607" y="614"/>
                    </a:lnTo>
                    <a:lnTo>
                      <a:pt x="595" y="619"/>
                    </a:lnTo>
                    <a:lnTo>
                      <a:pt x="595" y="619"/>
                    </a:lnTo>
                    <a:lnTo>
                      <a:pt x="585" y="628"/>
                    </a:lnTo>
                    <a:lnTo>
                      <a:pt x="579" y="634"/>
                    </a:lnTo>
                    <a:lnTo>
                      <a:pt x="586" y="636"/>
                    </a:lnTo>
                    <a:lnTo>
                      <a:pt x="599" y="630"/>
                    </a:lnTo>
                    <a:lnTo>
                      <a:pt x="607" y="625"/>
                    </a:lnTo>
                    <a:lnTo>
                      <a:pt x="612" y="625"/>
                    </a:lnTo>
                    <a:lnTo>
                      <a:pt x="619" y="626"/>
                    </a:lnTo>
                    <a:lnTo>
                      <a:pt x="624" y="624"/>
                    </a:lnTo>
                    <a:lnTo>
                      <a:pt x="632" y="621"/>
                    </a:lnTo>
                    <a:lnTo>
                      <a:pt x="645" y="619"/>
                    </a:lnTo>
                    <a:lnTo>
                      <a:pt x="645" y="619"/>
                    </a:lnTo>
                    <a:lnTo>
                      <a:pt x="645" y="619"/>
                    </a:lnTo>
                    <a:lnTo>
                      <a:pt x="646" y="614"/>
                    </a:lnTo>
                    <a:lnTo>
                      <a:pt x="645" y="614"/>
                    </a:lnTo>
                    <a:lnTo>
                      <a:pt x="640" y="616"/>
                    </a:lnTo>
                    <a:lnTo>
                      <a:pt x="635" y="614"/>
                    </a:lnTo>
                    <a:lnTo>
                      <a:pt x="642" y="608"/>
                    </a:lnTo>
                    <a:lnTo>
                      <a:pt x="646" y="606"/>
                    </a:lnTo>
                    <a:lnTo>
                      <a:pt x="658" y="603"/>
                    </a:lnTo>
                    <a:lnTo>
                      <a:pt x="670" y="601"/>
                    </a:lnTo>
                    <a:lnTo>
                      <a:pt x="676" y="604"/>
                    </a:lnTo>
                    <a:lnTo>
                      <a:pt x="681" y="600"/>
                    </a:lnTo>
                    <a:lnTo>
                      <a:pt x="686" y="598"/>
                    </a:lnTo>
                    <a:lnTo>
                      <a:pt x="688" y="599"/>
                    </a:lnTo>
                    <a:lnTo>
                      <a:pt x="689" y="600"/>
                    </a:lnTo>
                    <a:lnTo>
                      <a:pt x="708" y="588"/>
                    </a:lnTo>
                    <a:lnTo>
                      <a:pt x="715" y="584"/>
                    </a:lnTo>
                    <a:lnTo>
                      <a:pt x="737" y="584"/>
                    </a:lnTo>
                    <a:lnTo>
                      <a:pt x="763" y="584"/>
                    </a:lnTo>
                    <a:lnTo>
                      <a:pt x="765" y="580"/>
                    </a:lnTo>
                    <a:lnTo>
                      <a:pt x="770" y="579"/>
                    </a:lnTo>
                    <a:lnTo>
                      <a:pt x="777" y="576"/>
                    </a:lnTo>
                    <a:lnTo>
                      <a:pt x="785" y="569"/>
                    </a:lnTo>
                    <a:lnTo>
                      <a:pt x="794" y="555"/>
                    </a:lnTo>
                    <a:lnTo>
                      <a:pt x="809" y="542"/>
                    </a:lnTo>
                    <a:lnTo>
                      <a:pt x="812" y="546"/>
                    </a:lnTo>
                    <a:lnTo>
                      <a:pt x="823" y="544"/>
                    </a:lnTo>
                    <a:lnTo>
                      <a:pt x="827" y="549"/>
                    </a:lnTo>
                    <a:lnTo>
                      <a:pt x="819" y="572"/>
                    </a:lnTo>
                    <a:lnTo>
                      <a:pt x="825" y="582"/>
                    </a:lnTo>
                    <a:lnTo>
                      <a:pt x="842" y="580"/>
                    </a:lnTo>
                    <a:lnTo>
                      <a:pt x="864" y="579"/>
                    </a:lnTo>
                    <a:lnTo>
                      <a:pt x="835" y="593"/>
                    </a:lnTo>
                    <a:lnTo>
                      <a:pt x="831" y="608"/>
                    </a:lnTo>
                    <a:lnTo>
                      <a:pt x="841" y="609"/>
                    </a:lnTo>
                    <a:lnTo>
                      <a:pt x="861" y="597"/>
                    </a:lnTo>
                    <a:lnTo>
                      <a:pt x="877" y="590"/>
                    </a:lnTo>
                    <a:lnTo>
                      <a:pt x="912" y="580"/>
                    </a:lnTo>
                    <a:lnTo>
                      <a:pt x="933" y="568"/>
                    </a:lnTo>
                    <a:lnTo>
                      <a:pt x="925" y="563"/>
                    </a:lnTo>
                    <a:lnTo>
                      <a:pt x="928" y="550"/>
                    </a:lnTo>
                    <a:lnTo>
                      <a:pt x="908" y="569"/>
                    </a:lnTo>
                    <a:lnTo>
                      <a:pt x="884" y="572"/>
                    </a:lnTo>
                    <a:lnTo>
                      <a:pt x="869" y="563"/>
                    </a:lnTo>
                    <a:lnTo>
                      <a:pt x="868" y="550"/>
                    </a:lnTo>
                    <a:lnTo>
                      <a:pt x="870" y="531"/>
                    </a:lnTo>
                    <a:lnTo>
                      <a:pt x="887" y="519"/>
                    </a:lnTo>
                    <a:lnTo>
                      <a:pt x="878" y="511"/>
                    </a:lnTo>
                    <a:lnTo>
                      <a:pt x="856" y="512"/>
                    </a:lnTo>
                    <a:lnTo>
                      <a:pt x="823" y="527"/>
                    </a:lnTo>
                    <a:lnTo>
                      <a:pt x="792" y="550"/>
                    </a:lnTo>
                    <a:lnTo>
                      <a:pt x="779" y="553"/>
                    </a:lnTo>
                    <a:lnTo>
                      <a:pt x="801" y="537"/>
                    </a:lnTo>
                    <a:lnTo>
                      <a:pt x="830" y="514"/>
                    </a:lnTo>
                    <a:lnTo>
                      <a:pt x="849" y="506"/>
                    </a:lnTo>
                    <a:lnTo>
                      <a:pt x="865" y="494"/>
                    </a:lnTo>
                    <a:lnTo>
                      <a:pt x="880" y="493"/>
                    </a:lnTo>
                    <a:lnTo>
                      <a:pt x="900" y="493"/>
                    </a:lnTo>
                    <a:lnTo>
                      <a:pt x="928" y="496"/>
                    </a:lnTo>
                    <a:lnTo>
                      <a:pt x="953" y="493"/>
                    </a:lnTo>
                    <a:lnTo>
                      <a:pt x="975" y="479"/>
                    </a:lnTo>
                    <a:lnTo>
                      <a:pt x="999" y="473"/>
                    </a:lnTo>
                    <a:lnTo>
                      <a:pt x="1010" y="467"/>
                    </a:lnTo>
                    <a:lnTo>
                      <a:pt x="1022" y="460"/>
                    </a:lnTo>
                    <a:lnTo>
                      <a:pt x="1028" y="442"/>
                    </a:lnTo>
                    <a:lnTo>
                      <a:pt x="1025" y="435"/>
                    </a:lnTo>
                    <a:lnTo>
                      <a:pt x="1015" y="433"/>
                    </a:lnTo>
                    <a:lnTo>
                      <a:pt x="1015" y="419"/>
                    </a:lnTo>
                    <a:lnTo>
                      <a:pt x="1009" y="414"/>
                    </a:lnTo>
                    <a:lnTo>
                      <a:pt x="989" y="409"/>
                    </a:lnTo>
                    <a:lnTo>
                      <a:pt x="982" y="400"/>
                    </a:lnTo>
                    <a:lnTo>
                      <a:pt x="968" y="390"/>
                    </a:lnTo>
                    <a:lnTo>
                      <a:pt x="978" y="379"/>
                    </a:lnTo>
                    <a:lnTo>
                      <a:pt x="972" y="360"/>
                    </a:lnTo>
                    <a:lnTo>
                      <a:pt x="965" y="339"/>
                    </a:lnTo>
                    <a:lnTo>
                      <a:pt x="962" y="324"/>
                    </a:lnTo>
                    <a:lnTo>
                      <a:pt x="950" y="332"/>
                    </a:lnTo>
                    <a:lnTo>
                      <a:pt x="929" y="350"/>
                    </a:lnTo>
                    <a:lnTo>
                      <a:pt x="907" y="359"/>
                    </a:lnTo>
                    <a:lnTo>
                      <a:pt x="902" y="349"/>
                    </a:lnTo>
                    <a:lnTo>
                      <a:pt x="892" y="347"/>
                    </a:lnTo>
                    <a:lnTo>
                      <a:pt x="898" y="326"/>
                    </a:lnTo>
                    <a:lnTo>
                      <a:pt x="905" y="312"/>
                    </a:lnTo>
                    <a:lnTo>
                      <a:pt x="884" y="311"/>
                    </a:lnTo>
                    <a:lnTo>
                      <a:pt x="884" y="305"/>
                    </a:lnTo>
                    <a:lnTo>
                      <a:pt x="873" y="296"/>
                    </a:lnTo>
                    <a:lnTo>
                      <a:pt x="865" y="290"/>
                    </a:lnTo>
                    <a:lnTo>
                      <a:pt x="852" y="294"/>
                    </a:lnTo>
                    <a:lnTo>
                      <a:pt x="841" y="293"/>
                    </a:lnTo>
                    <a:lnTo>
                      <a:pt x="822" y="289"/>
                    </a:lnTo>
                    <a:lnTo>
                      <a:pt x="812" y="292"/>
                    </a:lnTo>
                    <a:lnTo>
                      <a:pt x="800" y="317"/>
                    </a:lnTo>
                    <a:lnTo>
                      <a:pt x="798" y="332"/>
                    </a:lnTo>
                    <a:lnTo>
                      <a:pt x="773" y="349"/>
                    </a:lnTo>
                    <a:lnTo>
                      <a:pt x="782" y="362"/>
                    </a:lnTo>
                    <a:lnTo>
                      <a:pt x="784" y="376"/>
                    </a:lnTo>
                    <a:lnTo>
                      <a:pt x="779" y="387"/>
                    </a:lnTo>
                    <a:lnTo>
                      <a:pt x="765" y="398"/>
                    </a:lnTo>
                    <a:lnTo>
                      <a:pt x="744" y="410"/>
                    </a:lnTo>
                    <a:lnTo>
                      <a:pt x="719" y="418"/>
                    </a:lnTo>
                    <a:lnTo>
                      <a:pt x="724" y="427"/>
                    </a:lnTo>
                    <a:lnTo>
                      <a:pt x="718" y="453"/>
                    </a:lnTo>
                    <a:lnTo>
                      <a:pt x="702" y="472"/>
                    </a:lnTo>
                    <a:lnTo>
                      <a:pt x="689" y="477"/>
                    </a:lnTo>
                    <a:lnTo>
                      <a:pt x="677" y="460"/>
                    </a:lnTo>
                    <a:lnTo>
                      <a:pt x="677" y="442"/>
                    </a:lnTo>
                    <a:lnTo>
                      <a:pt x="681" y="425"/>
                    </a:lnTo>
                    <a:lnTo>
                      <a:pt x="691" y="410"/>
                    </a:lnTo>
                    <a:lnTo>
                      <a:pt x="678" y="409"/>
                    </a:lnTo>
                    <a:lnTo>
                      <a:pt x="657" y="407"/>
                    </a:lnTo>
                    <a:lnTo>
                      <a:pt x="647" y="400"/>
                    </a:lnTo>
                    <a:lnTo>
                      <a:pt x="634" y="396"/>
                    </a:lnTo>
                    <a:lnTo>
                      <a:pt x="629" y="388"/>
                    </a:lnTo>
                    <a:lnTo>
                      <a:pt x="620" y="382"/>
                    </a:lnTo>
                    <a:lnTo>
                      <a:pt x="600" y="375"/>
                    </a:lnTo>
                    <a:lnTo>
                      <a:pt x="580" y="378"/>
                    </a:lnTo>
                    <a:lnTo>
                      <a:pt x="582" y="365"/>
                    </a:lnTo>
                    <a:lnTo>
                      <a:pt x="586" y="350"/>
                    </a:lnTo>
                    <a:lnTo>
                      <a:pt x="570" y="347"/>
                    </a:lnTo>
                    <a:lnTo>
                      <a:pt x="584" y="328"/>
                    </a:lnTo>
                    <a:lnTo>
                      <a:pt x="597" y="315"/>
                    </a:lnTo>
                    <a:lnTo>
                      <a:pt x="623" y="297"/>
                    </a:lnTo>
                    <a:lnTo>
                      <a:pt x="647" y="284"/>
                    </a:lnTo>
                    <a:lnTo>
                      <a:pt x="663" y="282"/>
                    </a:lnTo>
                    <a:lnTo>
                      <a:pt x="671" y="272"/>
                    </a:lnTo>
                    <a:lnTo>
                      <a:pt x="686" y="265"/>
                    </a:lnTo>
                    <a:lnTo>
                      <a:pt x="703" y="264"/>
                    </a:lnTo>
                    <a:lnTo>
                      <a:pt x="725" y="254"/>
                    </a:lnTo>
                    <a:lnTo>
                      <a:pt x="733" y="247"/>
                    </a:lnTo>
                    <a:lnTo>
                      <a:pt x="754" y="233"/>
                    </a:lnTo>
                    <a:lnTo>
                      <a:pt x="763" y="226"/>
                    </a:lnTo>
                    <a:lnTo>
                      <a:pt x="772" y="231"/>
                    </a:lnTo>
                    <a:lnTo>
                      <a:pt x="790" y="228"/>
                    </a:lnTo>
                    <a:lnTo>
                      <a:pt x="820" y="217"/>
                    </a:lnTo>
                    <a:lnTo>
                      <a:pt x="826" y="210"/>
                    </a:lnTo>
                    <a:lnTo>
                      <a:pt x="824" y="202"/>
                    </a:lnTo>
                    <a:lnTo>
                      <a:pt x="838" y="194"/>
                    </a:lnTo>
                    <a:lnTo>
                      <a:pt x="843" y="186"/>
                    </a:lnTo>
                    <a:lnTo>
                      <a:pt x="833" y="179"/>
                    </a:lnTo>
                    <a:lnTo>
                      <a:pt x="818" y="177"/>
                    </a:lnTo>
                    <a:lnTo>
                      <a:pt x="802" y="175"/>
                    </a:lnTo>
                    <a:lnTo>
                      <a:pt x="790" y="192"/>
                    </a:lnTo>
                    <a:lnTo>
                      <a:pt x="772" y="205"/>
                    </a:lnTo>
                    <a:lnTo>
                      <a:pt x="751" y="216"/>
                    </a:lnTo>
                    <a:lnTo>
                      <a:pt x="748" y="205"/>
                    </a:lnTo>
                    <a:lnTo>
                      <a:pt x="760" y="194"/>
                    </a:lnTo>
                    <a:lnTo>
                      <a:pt x="754" y="184"/>
                    </a:lnTo>
                    <a:lnTo>
                      <a:pt x="729" y="196"/>
                    </a:lnTo>
                    <a:lnTo>
                      <a:pt x="741" y="181"/>
                    </a:lnTo>
                    <a:lnTo>
                      <a:pt x="741" y="181"/>
                    </a:lnTo>
                    <a:close/>
                    <a:moveTo>
                      <a:pt x="530" y="128"/>
                    </a:moveTo>
                    <a:lnTo>
                      <a:pt x="522" y="125"/>
                    </a:lnTo>
                    <a:lnTo>
                      <a:pt x="483" y="134"/>
                    </a:lnTo>
                    <a:lnTo>
                      <a:pt x="468" y="140"/>
                    </a:lnTo>
                    <a:lnTo>
                      <a:pt x="446" y="151"/>
                    </a:lnTo>
                    <a:lnTo>
                      <a:pt x="462" y="154"/>
                    </a:lnTo>
                    <a:lnTo>
                      <a:pt x="479" y="154"/>
                    </a:lnTo>
                    <a:lnTo>
                      <a:pt x="446" y="160"/>
                    </a:lnTo>
                    <a:lnTo>
                      <a:pt x="446" y="166"/>
                    </a:lnTo>
                    <a:lnTo>
                      <a:pt x="463" y="166"/>
                    </a:lnTo>
                    <a:lnTo>
                      <a:pt x="488" y="165"/>
                    </a:lnTo>
                    <a:lnTo>
                      <a:pt x="506" y="168"/>
                    </a:lnTo>
                    <a:lnTo>
                      <a:pt x="488" y="171"/>
                    </a:lnTo>
                    <a:lnTo>
                      <a:pt x="473" y="170"/>
                    </a:lnTo>
                    <a:lnTo>
                      <a:pt x="453" y="173"/>
                    </a:lnTo>
                    <a:lnTo>
                      <a:pt x="444" y="174"/>
                    </a:lnTo>
                    <a:lnTo>
                      <a:pt x="446" y="186"/>
                    </a:lnTo>
                    <a:lnTo>
                      <a:pt x="458" y="184"/>
                    </a:lnTo>
                    <a:lnTo>
                      <a:pt x="469" y="189"/>
                    </a:lnTo>
                    <a:lnTo>
                      <a:pt x="468" y="196"/>
                    </a:lnTo>
                    <a:lnTo>
                      <a:pt x="490" y="194"/>
                    </a:lnTo>
                    <a:lnTo>
                      <a:pt x="521" y="192"/>
                    </a:lnTo>
                    <a:lnTo>
                      <a:pt x="547" y="187"/>
                    </a:lnTo>
                    <a:lnTo>
                      <a:pt x="561" y="186"/>
                    </a:lnTo>
                    <a:lnTo>
                      <a:pt x="577" y="190"/>
                    </a:lnTo>
                    <a:lnTo>
                      <a:pt x="596" y="192"/>
                    </a:lnTo>
                    <a:lnTo>
                      <a:pt x="605" y="187"/>
                    </a:lnTo>
                    <a:lnTo>
                      <a:pt x="603" y="181"/>
                    </a:lnTo>
                    <a:lnTo>
                      <a:pt x="623" y="180"/>
                    </a:lnTo>
                    <a:lnTo>
                      <a:pt x="630" y="173"/>
                    </a:lnTo>
                    <a:lnTo>
                      <a:pt x="616" y="166"/>
                    </a:lnTo>
                    <a:lnTo>
                      <a:pt x="604" y="159"/>
                    </a:lnTo>
                    <a:lnTo>
                      <a:pt x="611" y="149"/>
                    </a:lnTo>
                    <a:lnTo>
                      <a:pt x="619" y="135"/>
                    </a:lnTo>
                    <a:lnTo>
                      <a:pt x="612" y="129"/>
                    </a:lnTo>
                    <a:lnTo>
                      <a:pt x="604" y="126"/>
                    </a:lnTo>
                    <a:lnTo>
                      <a:pt x="592" y="129"/>
                    </a:lnTo>
                    <a:lnTo>
                      <a:pt x="584" y="143"/>
                    </a:lnTo>
                    <a:lnTo>
                      <a:pt x="572" y="150"/>
                    </a:lnTo>
                    <a:lnTo>
                      <a:pt x="578" y="135"/>
                    </a:lnTo>
                    <a:lnTo>
                      <a:pt x="574" y="131"/>
                    </a:lnTo>
                    <a:lnTo>
                      <a:pt x="553" y="138"/>
                    </a:lnTo>
                    <a:lnTo>
                      <a:pt x="546" y="131"/>
                    </a:lnTo>
                    <a:lnTo>
                      <a:pt x="516" y="135"/>
                    </a:lnTo>
                    <a:lnTo>
                      <a:pt x="530" y="128"/>
                    </a:lnTo>
                    <a:lnTo>
                      <a:pt x="530" y="128"/>
                    </a:lnTo>
                    <a:close/>
                    <a:moveTo>
                      <a:pt x="639" y="124"/>
                    </a:moveTo>
                    <a:lnTo>
                      <a:pt x="635" y="121"/>
                    </a:lnTo>
                    <a:lnTo>
                      <a:pt x="619" y="122"/>
                    </a:lnTo>
                    <a:lnTo>
                      <a:pt x="614" y="124"/>
                    </a:lnTo>
                    <a:lnTo>
                      <a:pt x="620" y="133"/>
                    </a:lnTo>
                    <a:lnTo>
                      <a:pt x="639" y="124"/>
                    </a:lnTo>
                    <a:close/>
                    <a:moveTo>
                      <a:pt x="940" y="129"/>
                    </a:moveTo>
                    <a:lnTo>
                      <a:pt x="928" y="121"/>
                    </a:lnTo>
                    <a:lnTo>
                      <a:pt x="905" y="119"/>
                    </a:lnTo>
                    <a:lnTo>
                      <a:pt x="899" y="120"/>
                    </a:lnTo>
                    <a:lnTo>
                      <a:pt x="894" y="125"/>
                    </a:lnTo>
                    <a:lnTo>
                      <a:pt x="900" y="133"/>
                    </a:lnTo>
                    <a:lnTo>
                      <a:pt x="902" y="133"/>
                    </a:lnTo>
                    <a:lnTo>
                      <a:pt x="916" y="132"/>
                    </a:lnTo>
                    <a:lnTo>
                      <a:pt x="927" y="132"/>
                    </a:lnTo>
                    <a:lnTo>
                      <a:pt x="939" y="132"/>
                    </a:lnTo>
                    <a:lnTo>
                      <a:pt x="940" y="129"/>
                    </a:lnTo>
                    <a:lnTo>
                      <a:pt x="940" y="129"/>
                    </a:lnTo>
                    <a:close/>
                    <a:moveTo>
                      <a:pt x="830" y="128"/>
                    </a:moveTo>
                    <a:lnTo>
                      <a:pt x="847" y="119"/>
                    </a:lnTo>
                    <a:lnTo>
                      <a:pt x="815" y="122"/>
                    </a:lnTo>
                    <a:lnTo>
                      <a:pt x="799" y="128"/>
                    </a:lnTo>
                    <a:lnTo>
                      <a:pt x="779" y="141"/>
                    </a:lnTo>
                    <a:lnTo>
                      <a:pt x="770" y="156"/>
                    </a:lnTo>
                    <a:lnTo>
                      <a:pt x="785" y="156"/>
                    </a:lnTo>
                    <a:lnTo>
                      <a:pt x="768" y="162"/>
                    </a:lnTo>
                    <a:lnTo>
                      <a:pt x="773" y="168"/>
                    </a:lnTo>
                    <a:lnTo>
                      <a:pt x="790" y="170"/>
                    </a:lnTo>
                    <a:lnTo>
                      <a:pt x="810" y="174"/>
                    </a:lnTo>
                    <a:lnTo>
                      <a:pt x="849" y="177"/>
                    </a:lnTo>
                    <a:lnTo>
                      <a:pt x="871" y="175"/>
                    </a:lnTo>
                    <a:lnTo>
                      <a:pt x="880" y="171"/>
                    </a:lnTo>
                    <a:lnTo>
                      <a:pt x="886" y="176"/>
                    </a:lnTo>
                    <a:lnTo>
                      <a:pt x="895" y="177"/>
                    </a:lnTo>
                    <a:lnTo>
                      <a:pt x="900" y="187"/>
                    </a:lnTo>
                    <a:lnTo>
                      <a:pt x="891" y="190"/>
                    </a:lnTo>
                    <a:lnTo>
                      <a:pt x="910" y="195"/>
                    </a:lnTo>
                    <a:lnTo>
                      <a:pt x="923" y="203"/>
                    </a:lnTo>
                    <a:lnTo>
                      <a:pt x="925" y="208"/>
                    </a:lnTo>
                    <a:lnTo>
                      <a:pt x="923" y="215"/>
                    </a:lnTo>
                    <a:lnTo>
                      <a:pt x="900" y="230"/>
                    </a:lnTo>
                    <a:lnTo>
                      <a:pt x="891" y="237"/>
                    </a:lnTo>
                    <a:lnTo>
                      <a:pt x="891" y="242"/>
                    </a:lnTo>
                    <a:lnTo>
                      <a:pt x="865" y="245"/>
                    </a:lnTo>
                    <a:lnTo>
                      <a:pt x="843" y="245"/>
                    </a:lnTo>
                    <a:lnTo>
                      <a:pt x="828" y="256"/>
                    </a:lnTo>
                    <a:lnTo>
                      <a:pt x="835" y="262"/>
                    </a:lnTo>
                    <a:lnTo>
                      <a:pt x="871" y="259"/>
                    </a:lnTo>
                    <a:lnTo>
                      <a:pt x="873" y="255"/>
                    </a:lnTo>
                    <a:lnTo>
                      <a:pt x="886" y="263"/>
                    </a:lnTo>
                    <a:lnTo>
                      <a:pt x="900" y="270"/>
                    </a:lnTo>
                    <a:lnTo>
                      <a:pt x="893" y="275"/>
                    </a:lnTo>
                    <a:lnTo>
                      <a:pt x="904" y="283"/>
                    </a:lnTo>
                    <a:lnTo>
                      <a:pt x="925" y="292"/>
                    </a:lnTo>
                    <a:lnTo>
                      <a:pt x="955" y="298"/>
                    </a:lnTo>
                    <a:lnTo>
                      <a:pt x="956" y="293"/>
                    </a:lnTo>
                    <a:lnTo>
                      <a:pt x="948" y="283"/>
                    </a:lnTo>
                    <a:lnTo>
                      <a:pt x="938" y="270"/>
                    </a:lnTo>
                    <a:lnTo>
                      <a:pt x="962" y="282"/>
                    </a:lnTo>
                    <a:lnTo>
                      <a:pt x="975" y="286"/>
                    </a:lnTo>
                    <a:lnTo>
                      <a:pt x="985" y="275"/>
                    </a:lnTo>
                    <a:lnTo>
                      <a:pt x="985" y="259"/>
                    </a:lnTo>
                    <a:lnTo>
                      <a:pt x="982" y="255"/>
                    </a:lnTo>
                    <a:lnTo>
                      <a:pt x="970" y="248"/>
                    </a:lnTo>
                    <a:lnTo>
                      <a:pt x="963" y="239"/>
                    </a:lnTo>
                    <a:lnTo>
                      <a:pt x="969" y="230"/>
                    </a:lnTo>
                    <a:lnTo>
                      <a:pt x="985" y="228"/>
                    </a:lnTo>
                    <a:lnTo>
                      <a:pt x="996" y="243"/>
                    </a:lnTo>
                    <a:lnTo>
                      <a:pt x="1007" y="250"/>
                    </a:lnTo>
                    <a:lnTo>
                      <a:pt x="1037" y="232"/>
                    </a:lnTo>
                    <a:lnTo>
                      <a:pt x="1046" y="221"/>
                    </a:lnTo>
                    <a:lnTo>
                      <a:pt x="1028" y="220"/>
                    </a:lnTo>
                    <a:lnTo>
                      <a:pt x="1019" y="206"/>
                    </a:lnTo>
                    <a:lnTo>
                      <a:pt x="1003" y="203"/>
                    </a:lnTo>
                    <a:lnTo>
                      <a:pt x="981" y="193"/>
                    </a:lnTo>
                    <a:lnTo>
                      <a:pt x="1006" y="186"/>
                    </a:lnTo>
                    <a:lnTo>
                      <a:pt x="1004" y="172"/>
                    </a:lnTo>
                    <a:lnTo>
                      <a:pt x="998" y="166"/>
                    </a:lnTo>
                    <a:lnTo>
                      <a:pt x="975" y="160"/>
                    </a:lnTo>
                    <a:lnTo>
                      <a:pt x="970" y="151"/>
                    </a:lnTo>
                    <a:lnTo>
                      <a:pt x="947" y="154"/>
                    </a:lnTo>
                    <a:lnTo>
                      <a:pt x="949" y="147"/>
                    </a:lnTo>
                    <a:lnTo>
                      <a:pt x="940" y="140"/>
                    </a:lnTo>
                    <a:lnTo>
                      <a:pt x="921" y="133"/>
                    </a:lnTo>
                    <a:lnTo>
                      <a:pt x="906" y="139"/>
                    </a:lnTo>
                    <a:lnTo>
                      <a:pt x="881" y="143"/>
                    </a:lnTo>
                    <a:lnTo>
                      <a:pt x="890" y="134"/>
                    </a:lnTo>
                    <a:lnTo>
                      <a:pt x="884" y="119"/>
                    </a:lnTo>
                    <a:lnTo>
                      <a:pt x="851" y="125"/>
                    </a:lnTo>
                    <a:lnTo>
                      <a:pt x="831" y="136"/>
                    </a:lnTo>
                    <a:lnTo>
                      <a:pt x="830" y="128"/>
                    </a:lnTo>
                    <a:lnTo>
                      <a:pt x="830" y="128"/>
                    </a:lnTo>
                    <a:close/>
                    <a:moveTo>
                      <a:pt x="691" y="118"/>
                    </a:moveTo>
                    <a:lnTo>
                      <a:pt x="670" y="125"/>
                    </a:lnTo>
                    <a:lnTo>
                      <a:pt x="673" y="134"/>
                    </a:lnTo>
                    <a:lnTo>
                      <a:pt x="652" y="132"/>
                    </a:lnTo>
                    <a:lnTo>
                      <a:pt x="648" y="137"/>
                    </a:lnTo>
                    <a:lnTo>
                      <a:pt x="664" y="148"/>
                    </a:lnTo>
                    <a:lnTo>
                      <a:pt x="666" y="154"/>
                    </a:lnTo>
                    <a:lnTo>
                      <a:pt x="676" y="155"/>
                    </a:lnTo>
                    <a:lnTo>
                      <a:pt x="700" y="150"/>
                    </a:lnTo>
                    <a:lnTo>
                      <a:pt x="714" y="136"/>
                    </a:lnTo>
                    <a:lnTo>
                      <a:pt x="703" y="130"/>
                    </a:lnTo>
                    <a:lnTo>
                      <a:pt x="720" y="124"/>
                    </a:lnTo>
                    <a:lnTo>
                      <a:pt x="721" y="119"/>
                    </a:lnTo>
                    <a:lnTo>
                      <a:pt x="700" y="121"/>
                    </a:lnTo>
                    <a:lnTo>
                      <a:pt x="691" y="118"/>
                    </a:lnTo>
                    <a:lnTo>
                      <a:pt x="691" y="118"/>
                    </a:lnTo>
                    <a:close/>
                    <a:moveTo>
                      <a:pt x="753" y="133"/>
                    </a:moveTo>
                    <a:lnTo>
                      <a:pt x="768" y="131"/>
                    </a:lnTo>
                    <a:lnTo>
                      <a:pt x="796" y="118"/>
                    </a:lnTo>
                    <a:lnTo>
                      <a:pt x="779" y="115"/>
                    </a:lnTo>
                    <a:lnTo>
                      <a:pt x="758" y="114"/>
                    </a:lnTo>
                    <a:lnTo>
                      <a:pt x="743" y="118"/>
                    </a:lnTo>
                    <a:lnTo>
                      <a:pt x="731" y="124"/>
                    </a:lnTo>
                    <a:lnTo>
                      <a:pt x="724" y="131"/>
                    </a:lnTo>
                    <a:lnTo>
                      <a:pt x="719" y="143"/>
                    </a:lnTo>
                    <a:lnTo>
                      <a:pt x="731" y="144"/>
                    </a:lnTo>
                    <a:lnTo>
                      <a:pt x="753" y="133"/>
                    </a:lnTo>
                    <a:close/>
                    <a:moveTo>
                      <a:pt x="432" y="153"/>
                    </a:moveTo>
                    <a:lnTo>
                      <a:pt x="439" y="147"/>
                    </a:lnTo>
                    <a:lnTo>
                      <a:pt x="465" y="137"/>
                    </a:lnTo>
                    <a:lnTo>
                      <a:pt x="503" y="126"/>
                    </a:lnTo>
                    <a:lnTo>
                      <a:pt x="521" y="123"/>
                    </a:lnTo>
                    <a:lnTo>
                      <a:pt x="516" y="117"/>
                    </a:lnTo>
                    <a:lnTo>
                      <a:pt x="511" y="113"/>
                    </a:lnTo>
                    <a:lnTo>
                      <a:pt x="485" y="112"/>
                    </a:lnTo>
                    <a:lnTo>
                      <a:pt x="474" y="110"/>
                    </a:lnTo>
                    <a:lnTo>
                      <a:pt x="435" y="112"/>
                    </a:lnTo>
                    <a:lnTo>
                      <a:pt x="434" y="120"/>
                    </a:lnTo>
                    <a:lnTo>
                      <a:pt x="412" y="129"/>
                    </a:lnTo>
                    <a:lnTo>
                      <a:pt x="392" y="140"/>
                    </a:lnTo>
                    <a:lnTo>
                      <a:pt x="379" y="146"/>
                    </a:lnTo>
                    <a:lnTo>
                      <a:pt x="396" y="154"/>
                    </a:lnTo>
                    <a:lnTo>
                      <a:pt x="395" y="160"/>
                    </a:lnTo>
                    <a:lnTo>
                      <a:pt x="432" y="153"/>
                    </a:lnTo>
                    <a:lnTo>
                      <a:pt x="432" y="153"/>
                    </a:lnTo>
                    <a:close/>
                    <a:moveTo>
                      <a:pt x="779" y="102"/>
                    </a:moveTo>
                    <a:lnTo>
                      <a:pt x="780" y="98"/>
                    </a:lnTo>
                    <a:lnTo>
                      <a:pt x="776" y="93"/>
                    </a:lnTo>
                    <a:lnTo>
                      <a:pt x="757" y="96"/>
                    </a:lnTo>
                    <a:lnTo>
                      <a:pt x="744" y="103"/>
                    </a:lnTo>
                    <a:lnTo>
                      <a:pt x="754" y="106"/>
                    </a:lnTo>
                    <a:lnTo>
                      <a:pt x="767" y="108"/>
                    </a:lnTo>
                    <a:lnTo>
                      <a:pt x="779" y="102"/>
                    </a:lnTo>
                    <a:lnTo>
                      <a:pt x="779" y="102"/>
                    </a:lnTo>
                    <a:close/>
                    <a:moveTo>
                      <a:pt x="755" y="78"/>
                    </a:moveTo>
                    <a:lnTo>
                      <a:pt x="751" y="80"/>
                    </a:lnTo>
                    <a:lnTo>
                      <a:pt x="738" y="79"/>
                    </a:lnTo>
                    <a:lnTo>
                      <a:pt x="717" y="84"/>
                    </a:lnTo>
                    <a:lnTo>
                      <a:pt x="707" y="83"/>
                    </a:lnTo>
                    <a:lnTo>
                      <a:pt x="694" y="94"/>
                    </a:lnTo>
                    <a:lnTo>
                      <a:pt x="713" y="93"/>
                    </a:lnTo>
                    <a:lnTo>
                      <a:pt x="703" y="101"/>
                    </a:lnTo>
                    <a:lnTo>
                      <a:pt x="712" y="103"/>
                    </a:lnTo>
                    <a:lnTo>
                      <a:pt x="731" y="102"/>
                    </a:lnTo>
                    <a:lnTo>
                      <a:pt x="747" y="92"/>
                    </a:lnTo>
                    <a:lnTo>
                      <a:pt x="756" y="85"/>
                    </a:lnTo>
                    <a:lnTo>
                      <a:pt x="755" y="78"/>
                    </a:lnTo>
                    <a:close/>
                    <a:moveTo>
                      <a:pt x="645" y="85"/>
                    </a:moveTo>
                    <a:lnTo>
                      <a:pt x="651" y="79"/>
                    </a:lnTo>
                    <a:lnTo>
                      <a:pt x="642" y="78"/>
                    </a:lnTo>
                    <a:lnTo>
                      <a:pt x="626" y="82"/>
                    </a:lnTo>
                    <a:lnTo>
                      <a:pt x="624" y="95"/>
                    </a:lnTo>
                    <a:lnTo>
                      <a:pt x="607" y="94"/>
                    </a:lnTo>
                    <a:lnTo>
                      <a:pt x="599" y="86"/>
                    </a:lnTo>
                    <a:lnTo>
                      <a:pt x="576" y="82"/>
                    </a:lnTo>
                    <a:lnTo>
                      <a:pt x="561" y="85"/>
                    </a:lnTo>
                    <a:lnTo>
                      <a:pt x="528" y="99"/>
                    </a:lnTo>
                    <a:lnTo>
                      <a:pt x="540" y="101"/>
                    </a:lnTo>
                    <a:lnTo>
                      <a:pt x="590" y="100"/>
                    </a:lnTo>
                    <a:lnTo>
                      <a:pt x="560" y="105"/>
                    </a:lnTo>
                    <a:lnTo>
                      <a:pt x="556" y="110"/>
                    </a:lnTo>
                    <a:lnTo>
                      <a:pt x="572" y="110"/>
                    </a:lnTo>
                    <a:lnTo>
                      <a:pt x="607" y="104"/>
                    </a:lnTo>
                    <a:lnTo>
                      <a:pt x="645" y="101"/>
                    </a:lnTo>
                    <a:lnTo>
                      <a:pt x="659" y="95"/>
                    </a:lnTo>
                    <a:lnTo>
                      <a:pt x="666" y="89"/>
                    </a:lnTo>
                    <a:lnTo>
                      <a:pt x="656" y="88"/>
                    </a:lnTo>
                    <a:lnTo>
                      <a:pt x="644" y="90"/>
                    </a:lnTo>
                    <a:lnTo>
                      <a:pt x="645" y="85"/>
                    </a:lnTo>
                    <a:close/>
                    <a:moveTo>
                      <a:pt x="800" y="73"/>
                    </a:moveTo>
                    <a:lnTo>
                      <a:pt x="780" y="72"/>
                    </a:lnTo>
                    <a:lnTo>
                      <a:pt x="770" y="78"/>
                    </a:lnTo>
                    <a:lnTo>
                      <a:pt x="777" y="82"/>
                    </a:lnTo>
                    <a:lnTo>
                      <a:pt x="796" y="84"/>
                    </a:lnTo>
                    <a:lnTo>
                      <a:pt x="800" y="89"/>
                    </a:lnTo>
                    <a:lnTo>
                      <a:pt x="794" y="96"/>
                    </a:lnTo>
                    <a:lnTo>
                      <a:pt x="790" y="104"/>
                    </a:lnTo>
                    <a:lnTo>
                      <a:pt x="814" y="108"/>
                    </a:lnTo>
                    <a:lnTo>
                      <a:pt x="829" y="110"/>
                    </a:lnTo>
                    <a:lnTo>
                      <a:pt x="851" y="110"/>
                    </a:lnTo>
                    <a:lnTo>
                      <a:pt x="884" y="108"/>
                    </a:lnTo>
                    <a:lnTo>
                      <a:pt x="895" y="110"/>
                    </a:lnTo>
                    <a:lnTo>
                      <a:pt x="914" y="107"/>
                    </a:lnTo>
                    <a:lnTo>
                      <a:pt x="924" y="103"/>
                    </a:lnTo>
                    <a:lnTo>
                      <a:pt x="927" y="97"/>
                    </a:lnTo>
                    <a:lnTo>
                      <a:pt x="921" y="92"/>
                    </a:lnTo>
                    <a:lnTo>
                      <a:pt x="905" y="91"/>
                    </a:lnTo>
                    <a:lnTo>
                      <a:pt x="882" y="92"/>
                    </a:lnTo>
                    <a:lnTo>
                      <a:pt x="863" y="95"/>
                    </a:lnTo>
                    <a:lnTo>
                      <a:pt x="848" y="94"/>
                    </a:lnTo>
                    <a:lnTo>
                      <a:pt x="835" y="93"/>
                    </a:lnTo>
                    <a:lnTo>
                      <a:pt x="831" y="90"/>
                    </a:lnTo>
                    <a:lnTo>
                      <a:pt x="823" y="87"/>
                    </a:lnTo>
                    <a:lnTo>
                      <a:pt x="830" y="82"/>
                    </a:lnTo>
                    <a:lnTo>
                      <a:pt x="827" y="78"/>
                    </a:lnTo>
                    <a:lnTo>
                      <a:pt x="806" y="78"/>
                    </a:lnTo>
                    <a:lnTo>
                      <a:pt x="800" y="73"/>
                    </a:lnTo>
                    <a:lnTo>
                      <a:pt x="800" y="73"/>
                    </a:lnTo>
                    <a:close/>
                    <a:moveTo>
                      <a:pt x="590" y="66"/>
                    </a:moveTo>
                    <a:lnTo>
                      <a:pt x="573" y="68"/>
                    </a:lnTo>
                    <a:lnTo>
                      <a:pt x="558" y="68"/>
                    </a:lnTo>
                    <a:lnTo>
                      <a:pt x="524" y="76"/>
                    </a:lnTo>
                    <a:lnTo>
                      <a:pt x="491" y="87"/>
                    </a:lnTo>
                    <a:lnTo>
                      <a:pt x="491" y="87"/>
                    </a:lnTo>
                    <a:lnTo>
                      <a:pt x="502" y="89"/>
                    </a:lnTo>
                    <a:lnTo>
                      <a:pt x="521" y="87"/>
                    </a:lnTo>
                    <a:lnTo>
                      <a:pt x="549" y="82"/>
                    </a:lnTo>
                    <a:lnTo>
                      <a:pt x="559" y="80"/>
                    </a:lnTo>
                    <a:lnTo>
                      <a:pt x="574" y="76"/>
                    </a:lnTo>
                    <a:lnTo>
                      <a:pt x="590" y="66"/>
                    </a:lnTo>
                    <a:close/>
                    <a:moveTo>
                      <a:pt x="815" y="68"/>
                    </a:moveTo>
                    <a:lnTo>
                      <a:pt x="818" y="66"/>
                    </a:lnTo>
                    <a:lnTo>
                      <a:pt x="814" y="64"/>
                    </a:lnTo>
                    <a:lnTo>
                      <a:pt x="793" y="64"/>
                    </a:lnTo>
                    <a:lnTo>
                      <a:pt x="792" y="67"/>
                    </a:lnTo>
                    <a:lnTo>
                      <a:pt x="810" y="68"/>
                    </a:lnTo>
                    <a:lnTo>
                      <a:pt x="815" y="68"/>
                    </a:lnTo>
                    <a:lnTo>
                      <a:pt x="815" y="68"/>
                    </a:lnTo>
                    <a:close/>
                    <a:moveTo>
                      <a:pt x="652" y="65"/>
                    </a:moveTo>
                    <a:lnTo>
                      <a:pt x="660" y="61"/>
                    </a:lnTo>
                    <a:lnTo>
                      <a:pt x="649" y="59"/>
                    </a:lnTo>
                    <a:lnTo>
                      <a:pt x="632" y="61"/>
                    </a:lnTo>
                    <a:lnTo>
                      <a:pt x="619" y="65"/>
                    </a:lnTo>
                    <a:lnTo>
                      <a:pt x="628" y="69"/>
                    </a:lnTo>
                    <a:lnTo>
                      <a:pt x="652" y="65"/>
                    </a:lnTo>
                    <a:close/>
                    <a:moveTo>
                      <a:pt x="674" y="54"/>
                    </a:moveTo>
                    <a:lnTo>
                      <a:pt x="665" y="51"/>
                    </a:lnTo>
                    <a:lnTo>
                      <a:pt x="660" y="50"/>
                    </a:lnTo>
                    <a:lnTo>
                      <a:pt x="644" y="54"/>
                    </a:lnTo>
                    <a:lnTo>
                      <a:pt x="641" y="56"/>
                    </a:lnTo>
                    <a:lnTo>
                      <a:pt x="658" y="56"/>
                    </a:lnTo>
                    <a:lnTo>
                      <a:pt x="674" y="54"/>
                    </a:lnTo>
                    <a:close/>
                    <a:moveTo>
                      <a:pt x="803" y="61"/>
                    </a:moveTo>
                    <a:lnTo>
                      <a:pt x="812" y="56"/>
                    </a:lnTo>
                    <a:lnTo>
                      <a:pt x="805" y="51"/>
                    </a:lnTo>
                    <a:lnTo>
                      <a:pt x="800" y="50"/>
                    </a:lnTo>
                    <a:lnTo>
                      <a:pt x="788" y="50"/>
                    </a:lnTo>
                    <a:lnTo>
                      <a:pt x="782" y="55"/>
                    </a:lnTo>
                    <a:lnTo>
                      <a:pt x="781" y="60"/>
                    </a:lnTo>
                    <a:lnTo>
                      <a:pt x="785" y="64"/>
                    </a:lnTo>
                    <a:lnTo>
                      <a:pt x="803" y="61"/>
                    </a:lnTo>
                    <a:lnTo>
                      <a:pt x="803" y="61"/>
                    </a:lnTo>
                    <a:close/>
                    <a:moveTo>
                      <a:pt x="765" y="57"/>
                    </a:moveTo>
                    <a:lnTo>
                      <a:pt x="765" y="51"/>
                    </a:lnTo>
                    <a:lnTo>
                      <a:pt x="744" y="46"/>
                    </a:lnTo>
                    <a:lnTo>
                      <a:pt x="728" y="45"/>
                    </a:lnTo>
                    <a:lnTo>
                      <a:pt x="722" y="50"/>
                    </a:lnTo>
                    <a:lnTo>
                      <a:pt x="730" y="52"/>
                    </a:lnTo>
                    <a:lnTo>
                      <a:pt x="715" y="57"/>
                    </a:lnTo>
                    <a:lnTo>
                      <a:pt x="736" y="57"/>
                    </a:lnTo>
                    <a:lnTo>
                      <a:pt x="747" y="61"/>
                    </a:lnTo>
                    <a:lnTo>
                      <a:pt x="762" y="62"/>
                    </a:lnTo>
                    <a:lnTo>
                      <a:pt x="765" y="57"/>
                    </a:lnTo>
                    <a:close/>
                    <a:moveTo>
                      <a:pt x="915" y="40"/>
                    </a:moveTo>
                    <a:lnTo>
                      <a:pt x="917" y="32"/>
                    </a:lnTo>
                    <a:lnTo>
                      <a:pt x="904" y="30"/>
                    </a:lnTo>
                    <a:lnTo>
                      <a:pt x="891" y="27"/>
                    </a:lnTo>
                    <a:lnTo>
                      <a:pt x="886" y="22"/>
                    </a:lnTo>
                    <a:lnTo>
                      <a:pt x="863" y="22"/>
                    </a:lnTo>
                    <a:lnTo>
                      <a:pt x="864" y="24"/>
                    </a:lnTo>
                    <a:lnTo>
                      <a:pt x="854" y="25"/>
                    </a:lnTo>
                    <a:lnTo>
                      <a:pt x="842" y="29"/>
                    </a:lnTo>
                    <a:lnTo>
                      <a:pt x="828" y="34"/>
                    </a:lnTo>
                    <a:lnTo>
                      <a:pt x="827" y="40"/>
                    </a:lnTo>
                    <a:lnTo>
                      <a:pt x="833" y="44"/>
                    </a:lnTo>
                    <a:lnTo>
                      <a:pt x="851" y="44"/>
                    </a:lnTo>
                    <a:lnTo>
                      <a:pt x="839" y="47"/>
                    </a:lnTo>
                    <a:lnTo>
                      <a:pt x="833" y="52"/>
                    </a:lnTo>
                    <a:lnTo>
                      <a:pt x="837" y="57"/>
                    </a:lnTo>
                    <a:lnTo>
                      <a:pt x="856" y="59"/>
                    </a:lnTo>
                    <a:lnTo>
                      <a:pt x="875" y="57"/>
                    </a:lnTo>
                    <a:lnTo>
                      <a:pt x="905" y="48"/>
                    </a:lnTo>
                    <a:lnTo>
                      <a:pt x="923" y="44"/>
                    </a:lnTo>
                    <a:lnTo>
                      <a:pt x="915" y="40"/>
                    </a:lnTo>
                    <a:close/>
                    <a:moveTo>
                      <a:pt x="1135" y="1"/>
                    </a:moveTo>
                    <a:lnTo>
                      <a:pt x="1115" y="1"/>
                    </a:lnTo>
                    <a:lnTo>
                      <a:pt x="1096" y="0"/>
                    </a:lnTo>
                    <a:lnTo>
                      <a:pt x="1068" y="2"/>
                    </a:lnTo>
                    <a:lnTo>
                      <a:pt x="1063" y="1"/>
                    </a:lnTo>
                    <a:lnTo>
                      <a:pt x="1035" y="1"/>
                    </a:lnTo>
                    <a:lnTo>
                      <a:pt x="1017" y="2"/>
                    </a:lnTo>
                    <a:lnTo>
                      <a:pt x="1003" y="4"/>
                    </a:lnTo>
                    <a:lnTo>
                      <a:pt x="989" y="10"/>
                    </a:lnTo>
                    <a:lnTo>
                      <a:pt x="982" y="7"/>
                    </a:lnTo>
                    <a:lnTo>
                      <a:pt x="971" y="6"/>
                    </a:lnTo>
                    <a:lnTo>
                      <a:pt x="953" y="10"/>
                    </a:lnTo>
                    <a:lnTo>
                      <a:pt x="932" y="12"/>
                    </a:lnTo>
                    <a:lnTo>
                      <a:pt x="921" y="12"/>
                    </a:lnTo>
                    <a:lnTo>
                      <a:pt x="904" y="15"/>
                    </a:lnTo>
                    <a:lnTo>
                      <a:pt x="900" y="18"/>
                    </a:lnTo>
                    <a:lnTo>
                      <a:pt x="907" y="22"/>
                    </a:lnTo>
                    <a:lnTo>
                      <a:pt x="909" y="26"/>
                    </a:lnTo>
                    <a:lnTo>
                      <a:pt x="922" y="30"/>
                    </a:lnTo>
                    <a:lnTo>
                      <a:pt x="957" y="29"/>
                    </a:lnTo>
                    <a:lnTo>
                      <a:pt x="977" y="31"/>
                    </a:lnTo>
                    <a:lnTo>
                      <a:pt x="957" y="35"/>
                    </a:lnTo>
                    <a:lnTo>
                      <a:pt x="951" y="34"/>
                    </a:lnTo>
                    <a:lnTo>
                      <a:pt x="925" y="33"/>
                    </a:lnTo>
                    <a:lnTo>
                      <a:pt x="921" y="39"/>
                    </a:lnTo>
                    <a:lnTo>
                      <a:pt x="930" y="44"/>
                    </a:lnTo>
                    <a:lnTo>
                      <a:pt x="922" y="48"/>
                    </a:lnTo>
                    <a:lnTo>
                      <a:pt x="901" y="52"/>
                    </a:lnTo>
                    <a:lnTo>
                      <a:pt x="887" y="57"/>
                    </a:lnTo>
                    <a:lnTo>
                      <a:pt x="901" y="59"/>
                    </a:lnTo>
                    <a:lnTo>
                      <a:pt x="905" y="67"/>
                    </a:lnTo>
                    <a:lnTo>
                      <a:pt x="884" y="61"/>
                    </a:lnTo>
                    <a:lnTo>
                      <a:pt x="877" y="62"/>
                    </a:lnTo>
                    <a:lnTo>
                      <a:pt x="872" y="72"/>
                    </a:lnTo>
                    <a:lnTo>
                      <a:pt x="849" y="75"/>
                    </a:lnTo>
                    <a:lnTo>
                      <a:pt x="844" y="82"/>
                    </a:lnTo>
                    <a:lnTo>
                      <a:pt x="863" y="82"/>
                    </a:lnTo>
                    <a:lnTo>
                      <a:pt x="877" y="84"/>
                    </a:lnTo>
                    <a:lnTo>
                      <a:pt x="909" y="82"/>
                    </a:lnTo>
                    <a:lnTo>
                      <a:pt x="933" y="86"/>
                    </a:lnTo>
                    <a:lnTo>
                      <a:pt x="968" y="78"/>
                    </a:lnTo>
                    <a:lnTo>
                      <a:pt x="971" y="74"/>
                    </a:lnTo>
                    <a:lnTo>
                      <a:pt x="953" y="75"/>
                    </a:lnTo>
                    <a:lnTo>
                      <a:pt x="954" y="72"/>
                    </a:lnTo>
                    <a:lnTo>
                      <a:pt x="972" y="68"/>
                    </a:lnTo>
                    <a:lnTo>
                      <a:pt x="982" y="62"/>
                    </a:lnTo>
                    <a:lnTo>
                      <a:pt x="1002" y="59"/>
                    </a:lnTo>
                    <a:lnTo>
                      <a:pt x="1016" y="54"/>
                    </a:lnTo>
                    <a:lnTo>
                      <a:pt x="1013" y="48"/>
                    </a:lnTo>
                    <a:lnTo>
                      <a:pt x="1023" y="46"/>
                    </a:lnTo>
                    <a:lnTo>
                      <a:pt x="1010" y="44"/>
                    </a:lnTo>
                    <a:lnTo>
                      <a:pt x="1042" y="43"/>
                    </a:lnTo>
                    <a:lnTo>
                      <a:pt x="1051" y="41"/>
                    </a:lnTo>
                    <a:lnTo>
                      <a:pt x="1072" y="38"/>
                    </a:lnTo>
                    <a:lnTo>
                      <a:pt x="1098" y="29"/>
                    </a:lnTo>
                    <a:lnTo>
                      <a:pt x="1118" y="26"/>
                    </a:lnTo>
                    <a:lnTo>
                      <a:pt x="1147" y="19"/>
                    </a:lnTo>
                    <a:lnTo>
                      <a:pt x="1126" y="19"/>
                    </a:lnTo>
                    <a:lnTo>
                      <a:pt x="1137" y="16"/>
                    </a:lnTo>
                    <a:lnTo>
                      <a:pt x="1162" y="14"/>
                    </a:lnTo>
                    <a:lnTo>
                      <a:pt x="1189" y="9"/>
                    </a:lnTo>
                    <a:lnTo>
                      <a:pt x="1192" y="6"/>
                    </a:lnTo>
                    <a:lnTo>
                      <a:pt x="1177" y="3"/>
                    </a:lnTo>
                    <a:lnTo>
                      <a:pt x="1158" y="2"/>
                    </a:lnTo>
                    <a:lnTo>
                      <a:pt x="1135" y="1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2" name="Google Shape;232;p31"/>
              <p:cNvSpPr/>
              <p:nvPr/>
            </p:nvSpPr>
            <p:spPr>
              <a:xfrm>
                <a:off x="4067" y="1916"/>
                <a:ext cx="62" cy="36"/>
              </a:xfrm>
              <a:custGeom>
                <a:rect b="b" l="l" r="r" t="t"/>
                <a:pathLst>
                  <a:path extrusionOk="0" h="36" w="62">
                    <a:moveTo>
                      <a:pt x="49" y="5"/>
                    </a:moveTo>
                    <a:lnTo>
                      <a:pt x="35" y="0"/>
                    </a:lnTo>
                    <a:lnTo>
                      <a:pt x="32" y="4"/>
                    </a:lnTo>
                    <a:lnTo>
                      <a:pt x="20" y="4"/>
                    </a:lnTo>
                    <a:lnTo>
                      <a:pt x="17" y="7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0" y="19"/>
                    </a:lnTo>
                    <a:lnTo>
                      <a:pt x="0" y="2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9" y="36"/>
                    </a:lnTo>
                    <a:lnTo>
                      <a:pt x="25" y="35"/>
                    </a:lnTo>
                    <a:lnTo>
                      <a:pt x="33" y="29"/>
                    </a:lnTo>
                    <a:lnTo>
                      <a:pt x="35" y="32"/>
                    </a:lnTo>
                    <a:lnTo>
                      <a:pt x="42" y="32"/>
                    </a:lnTo>
                    <a:lnTo>
                      <a:pt x="45" y="25"/>
                    </a:lnTo>
                    <a:lnTo>
                      <a:pt x="55" y="27"/>
                    </a:lnTo>
                    <a:lnTo>
                      <a:pt x="61" y="23"/>
                    </a:lnTo>
                    <a:lnTo>
                      <a:pt x="62" y="16"/>
                    </a:lnTo>
                    <a:lnTo>
                      <a:pt x="54" y="16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49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3" name="Google Shape;233;p31"/>
              <p:cNvSpPr/>
              <p:nvPr/>
            </p:nvSpPr>
            <p:spPr>
              <a:xfrm>
                <a:off x="2893" y="3077"/>
                <a:ext cx="211" cy="668"/>
              </a:xfrm>
              <a:custGeom>
                <a:rect b="b" l="l" r="r" t="t"/>
                <a:pathLst>
                  <a:path extrusionOk="0" h="668" w="211">
                    <a:moveTo>
                      <a:pt x="172" y="618"/>
                    </a:moveTo>
                    <a:lnTo>
                      <a:pt x="162" y="616"/>
                    </a:lnTo>
                    <a:lnTo>
                      <a:pt x="153" y="623"/>
                    </a:lnTo>
                    <a:lnTo>
                      <a:pt x="153" y="634"/>
                    </a:lnTo>
                    <a:lnTo>
                      <a:pt x="150" y="643"/>
                    </a:lnTo>
                    <a:lnTo>
                      <a:pt x="129" y="637"/>
                    </a:lnTo>
                    <a:lnTo>
                      <a:pt x="105" y="625"/>
                    </a:lnTo>
                    <a:lnTo>
                      <a:pt x="92" y="622"/>
                    </a:lnTo>
                    <a:lnTo>
                      <a:pt x="120" y="641"/>
                    </a:lnTo>
                    <a:lnTo>
                      <a:pt x="137" y="650"/>
                    </a:lnTo>
                    <a:lnTo>
                      <a:pt x="158" y="659"/>
                    </a:lnTo>
                    <a:lnTo>
                      <a:pt x="174" y="662"/>
                    </a:lnTo>
                    <a:lnTo>
                      <a:pt x="185" y="667"/>
                    </a:lnTo>
                    <a:lnTo>
                      <a:pt x="194" y="668"/>
                    </a:lnTo>
                    <a:lnTo>
                      <a:pt x="200" y="668"/>
                    </a:lnTo>
                    <a:lnTo>
                      <a:pt x="209" y="663"/>
                    </a:lnTo>
                    <a:lnTo>
                      <a:pt x="211" y="657"/>
                    </a:lnTo>
                    <a:lnTo>
                      <a:pt x="202" y="656"/>
                    </a:lnTo>
                    <a:lnTo>
                      <a:pt x="188" y="656"/>
                    </a:lnTo>
                    <a:lnTo>
                      <a:pt x="172" y="618"/>
                    </a:lnTo>
                    <a:lnTo>
                      <a:pt x="172" y="618"/>
                    </a:lnTo>
                    <a:close/>
                    <a:moveTo>
                      <a:pt x="39" y="70"/>
                    </a:moveTo>
                    <a:lnTo>
                      <a:pt x="29" y="50"/>
                    </a:lnTo>
                    <a:lnTo>
                      <a:pt x="32" y="32"/>
                    </a:lnTo>
                    <a:lnTo>
                      <a:pt x="23" y="25"/>
                    </a:lnTo>
                    <a:lnTo>
                      <a:pt x="20" y="12"/>
                    </a:lnTo>
                    <a:lnTo>
                      <a:pt x="11" y="0"/>
                    </a:lnTo>
                    <a:lnTo>
                      <a:pt x="8" y="9"/>
                    </a:lnTo>
                    <a:lnTo>
                      <a:pt x="0" y="14"/>
                    </a:lnTo>
                    <a:lnTo>
                      <a:pt x="6" y="39"/>
                    </a:lnTo>
                    <a:lnTo>
                      <a:pt x="11" y="68"/>
                    </a:lnTo>
                    <a:lnTo>
                      <a:pt x="10" y="108"/>
                    </a:lnTo>
                    <a:lnTo>
                      <a:pt x="10" y="145"/>
                    </a:lnTo>
                    <a:lnTo>
                      <a:pt x="13" y="179"/>
                    </a:lnTo>
                    <a:lnTo>
                      <a:pt x="7" y="200"/>
                    </a:lnTo>
                    <a:lnTo>
                      <a:pt x="13" y="222"/>
                    </a:lnTo>
                    <a:lnTo>
                      <a:pt x="12" y="238"/>
                    </a:lnTo>
                    <a:lnTo>
                      <a:pt x="21" y="264"/>
                    </a:lnTo>
                    <a:lnTo>
                      <a:pt x="20" y="291"/>
                    </a:lnTo>
                    <a:lnTo>
                      <a:pt x="17" y="319"/>
                    </a:lnTo>
                    <a:lnTo>
                      <a:pt x="15" y="348"/>
                    </a:lnTo>
                    <a:lnTo>
                      <a:pt x="10" y="349"/>
                    </a:lnTo>
                    <a:lnTo>
                      <a:pt x="16" y="369"/>
                    </a:lnTo>
                    <a:lnTo>
                      <a:pt x="25" y="387"/>
                    </a:lnTo>
                    <a:lnTo>
                      <a:pt x="22" y="399"/>
                    </a:lnTo>
                    <a:lnTo>
                      <a:pt x="28" y="431"/>
                    </a:lnTo>
                    <a:lnTo>
                      <a:pt x="32" y="456"/>
                    </a:lnTo>
                    <a:lnTo>
                      <a:pt x="42" y="458"/>
                    </a:lnTo>
                    <a:lnTo>
                      <a:pt x="39" y="437"/>
                    </a:lnTo>
                    <a:lnTo>
                      <a:pt x="50" y="442"/>
                    </a:lnTo>
                    <a:lnTo>
                      <a:pt x="55" y="477"/>
                    </a:lnTo>
                    <a:lnTo>
                      <a:pt x="37" y="471"/>
                    </a:lnTo>
                    <a:lnTo>
                      <a:pt x="43" y="500"/>
                    </a:lnTo>
                    <a:lnTo>
                      <a:pt x="35" y="515"/>
                    </a:lnTo>
                    <a:lnTo>
                      <a:pt x="58" y="520"/>
                    </a:lnTo>
                    <a:lnTo>
                      <a:pt x="48" y="533"/>
                    </a:lnTo>
                    <a:lnTo>
                      <a:pt x="49" y="550"/>
                    </a:lnTo>
                    <a:lnTo>
                      <a:pt x="63" y="580"/>
                    </a:lnTo>
                    <a:lnTo>
                      <a:pt x="75" y="591"/>
                    </a:lnTo>
                    <a:lnTo>
                      <a:pt x="76" y="601"/>
                    </a:lnTo>
                    <a:lnTo>
                      <a:pt x="85" y="612"/>
                    </a:lnTo>
                    <a:lnTo>
                      <a:pt x="106" y="622"/>
                    </a:lnTo>
                    <a:lnTo>
                      <a:pt x="106" y="622"/>
                    </a:lnTo>
                    <a:lnTo>
                      <a:pt x="126" y="633"/>
                    </a:lnTo>
                    <a:lnTo>
                      <a:pt x="143" y="639"/>
                    </a:lnTo>
                    <a:lnTo>
                      <a:pt x="149" y="639"/>
                    </a:lnTo>
                    <a:lnTo>
                      <a:pt x="144" y="623"/>
                    </a:lnTo>
                    <a:lnTo>
                      <a:pt x="154" y="616"/>
                    </a:lnTo>
                    <a:lnTo>
                      <a:pt x="158" y="612"/>
                    </a:lnTo>
                    <a:lnTo>
                      <a:pt x="170" y="612"/>
                    </a:lnTo>
                    <a:lnTo>
                      <a:pt x="157" y="610"/>
                    </a:lnTo>
                    <a:lnTo>
                      <a:pt x="123" y="608"/>
                    </a:lnTo>
                    <a:lnTo>
                      <a:pt x="113" y="597"/>
                    </a:lnTo>
                    <a:lnTo>
                      <a:pt x="108" y="585"/>
                    </a:lnTo>
                    <a:lnTo>
                      <a:pt x="99" y="586"/>
                    </a:lnTo>
                    <a:lnTo>
                      <a:pt x="92" y="580"/>
                    </a:lnTo>
                    <a:lnTo>
                      <a:pt x="84" y="561"/>
                    </a:lnTo>
                    <a:lnTo>
                      <a:pt x="91" y="553"/>
                    </a:lnTo>
                    <a:lnTo>
                      <a:pt x="92" y="543"/>
                    </a:lnTo>
                    <a:lnTo>
                      <a:pt x="87" y="534"/>
                    </a:lnTo>
                    <a:lnTo>
                      <a:pt x="88" y="519"/>
                    </a:lnTo>
                    <a:lnTo>
                      <a:pt x="85" y="496"/>
                    </a:lnTo>
                    <a:lnTo>
                      <a:pt x="80" y="486"/>
                    </a:lnTo>
                    <a:lnTo>
                      <a:pt x="85" y="483"/>
                    </a:lnTo>
                    <a:lnTo>
                      <a:pt x="82" y="477"/>
                    </a:lnTo>
                    <a:lnTo>
                      <a:pt x="74" y="472"/>
                    </a:lnTo>
                    <a:lnTo>
                      <a:pt x="76" y="465"/>
                    </a:lnTo>
                    <a:lnTo>
                      <a:pt x="67" y="459"/>
                    </a:lnTo>
                    <a:lnTo>
                      <a:pt x="57" y="439"/>
                    </a:lnTo>
                    <a:lnTo>
                      <a:pt x="62" y="436"/>
                    </a:lnTo>
                    <a:lnTo>
                      <a:pt x="53" y="414"/>
                    </a:lnTo>
                    <a:lnTo>
                      <a:pt x="50" y="397"/>
                    </a:lnTo>
                    <a:lnTo>
                      <a:pt x="50" y="381"/>
                    </a:lnTo>
                    <a:lnTo>
                      <a:pt x="57" y="374"/>
                    </a:lnTo>
                    <a:lnTo>
                      <a:pt x="48" y="356"/>
                    </a:lnTo>
                    <a:lnTo>
                      <a:pt x="43" y="340"/>
                    </a:lnTo>
                    <a:lnTo>
                      <a:pt x="52" y="328"/>
                    </a:lnTo>
                    <a:lnTo>
                      <a:pt x="48" y="313"/>
                    </a:lnTo>
                    <a:lnTo>
                      <a:pt x="52" y="296"/>
                    </a:lnTo>
                    <a:lnTo>
                      <a:pt x="48" y="279"/>
                    </a:lnTo>
                    <a:lnTo>
                      <a:pt x="44" y="275"/>
                    </a:lnTo>
                    <a:lnTo>
                      <a:pt x="30" y="245"/>
                    </a:lnTo>
                    <a:lnTo>
                      <a:pt x="36" y="227"/>
                    </a:lnTo>
                    <a:lnTo>
                      <a:pt x="32" y="210"/>
                    </a:lnTo>
                    <a:lnTo>
                      <a:pt x="34" y="194"/>
                    </a:lnTo>
                    <a:lnTo>
                      <a:pt x="41" y="177"/>
                    </a:lnTo>
                    <a:lnTo>
                      <a:pt x="50" y="166"/>
                    </a:lnTo>
                    <a:lnTo>
                      <a:pt x="45" y="159"/>
                    </a:lnTo>
                    <a:lnTo>
                      <a:pt x="47" y="153"/>
                    </a:lnTo>
                    <a:lnTo>
                      <a:pt x="43" y="124"/>
                    </a:lnTo>
                    <a:lnTo>
                      <a:pt x="58" y="115"/>
                    </a:lnTo>
                    <a:lnTo>
                      <a:pt x="62" y="96"/>
                    </a:lnTo>
                    <a:lnTo>
                      <a:pt x="59" y="91"/>
                    </a:lnTo>
                    <a:lnTo>
                      <a:pt x="48" y="94"/>
                    </a:lnTo>
                    <a:lnTo>
                      <a:pt x="39" y="70"/>
                    </a:lnTo>
                    <a:lnTo>
                      <a:pt x="39" y="7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4" name="Google Shape;234;p31"/>
              <p:cNvSpPr/>
              <p:nvPr/>
            </p:nvSpPr>
            <p:spPr>
              <a:xfrm>
                <a:off x="5054" y="1819"/>
                <a:ext cx="803" cy="622"/>
              </a:xfrm>
              <a:custGeom>
                <a:rect b="b" l="l" r="r" t="t"/>
                <a:pathLst>
                  <a:path extrusionOk="0" h="622" w="803">
                    <a:moveTo>
                      <a:pt x="638" y="613"/>
                    </a:moveTo>
                    <a:lnTo>
                      <a:pt x="639" y="603"/>
                    </a:lnTo>
                    <a:lnTo>
                      <a:pt x="645" y="595"/>
                    </a:lnTo>
                    <a:lnTo>
                      <a:pt x="640" y="589"/>
                    </a:lnTo>
                    <a:lnTo>
                      <a:pt x="631" y="588"/>
                    </a:lnTo>
                    <a:lnTo>
                      <a:pt x="615" y="593"/>
                    </a:lnTo>
                    <a:lnTo>
                      <a:pt x="609" y="601"/>
                    </a:lnTo>
                    <a:lnTo>
                      <a:pt x="612" y="616"/>
                    </a:lnTo>
                    <a:lnTo>
                      <a:pt x="626" y="622"/>
                    </a:lnTo>
                    <a:lnTo>
                      <a:pt x="638" y="613"/>
                    </a:lnTo>
                    <a:lnTo>
                      <a:pt x="638" y="613"/>
                    </a:lnTo>
                    <a:close/>
                    <a:moveTo>
                      <a:pt x="675" y="64"/>
                    </a:moveTo>
                    <a:lnTo>
                      <a:pt x="657" y="47"/>
                    </a:lnTo>
                    <a:lnTo>
                      <a:pt x="645" y="36"/>
                    </a:lnTo>
                    <a:lnTo>
                      <a:pt x="634" y="29"/>
                    </a:lnTo>
                    <a:lnTo>
                      <a:pt x="613" y="12"/>
                    </a:lnTo>
                    <a:lnTo>
                      <a:pt x="596" y="6"/>
                    </a:lnTo>
                    <a:lnTo>
                      <a:pt x="573" y="0"/>
                    </a:lnTo>
                    <a:lnTo>
                      <a:pt x="555" y="1"/>
                    </a:lnTo>
                    <a:lnTo>
                      <a:pt x="541" y="4"/>
                    </a:lnTo>
                    <a:lnTo>
                      <a:pt x="536" y="13"/>
                    </a:lnTo>
                    <a:lnTo>
                      <a:pt x="547" y="17"/>
                    </a:lnTo>
                    <a:lnTo>
                      <a:pt x="554" y="26"/>
                    </a:lnTo>
                    <a:lnTo>
                      <a:pt x="550" y="32"/>
                    </a:lnTo>
                    <a:lnTo>
                      <a:pt x="550" y="50"/>
                    </a:lnTo>
                    <a:lnTo>
                      <a:pt x="556" y="57"/>
                    </a:lnTo>
                    <a:lnTo>
                      <a:pt x="543" y="68"/>
                    </a:lnTo>
                    <a:lnTo>
                      <a:pt x="523" y="62"/>
                    </a:lnTo>
                    <a:lnTo>
                      <a:pt x="525" y="74"/>
                    </a:lnTo>
                    <a:lnTo>
                      <a:pt x="526" y="92"/>
                    </a:lnTo>
                    <a:lnTo>
                      <a:pt x="533" y="99"/>
                    </a:lnTo>
                    <a:lnTo>
                      <a:pt x="540" y="97"/>
                    </a:lnTo>
                    <a:lnTo>
                      <a:pt x="555" y="99"/>
                    </a:lnTo>
                    <a:lnTo>
                      <a:pt x="562" y="93"/>
                    </a:lnTo>
                    <a:lnTo>
                      <a:pt x="576" y="99"/>
                    </a:lnTo>
                    <a:lnTo>
                      <a:pt x="596" y="111"/>
                    </a:lnTo>
                    <a:lnTo>
                      <a:pt x="598" y="117"/>
                    </a:lnTo>
                    <a:lnTo>
                      <a:pt x="587" y="115"/>
                    </a:lnTo>
                    <a:lnTo>
                      <a:pt x="567" y="118"/>
                    </a:lnTo>
                    <a:lnTo>
                      <a:pt x="561" y="122"/>
                    </a:lnTo>
                    <a:lnTo>
                      <a:pt x="556" y="134"/>
                    </a:lnTo>
                    <a:lnTo>
                      <a:pt x="539" y="141"/>
                    </a:lnTo>
                    <a:lnTo>
                      <a:pt x="531" y="150"/>
                    </a:lnTo>
                    <a:lnTo>
                      <a:pt x="514" y="146"/>
                    </a:lnTo>
                    <a:lnTo>
                      <a:pt x="505" y="145"/>
                    </a:lnTo>
                    <a:lnTo>
                      <a:pt x="504" y="156"/>
                    </a:lnTo>
                    <a:lnTo>
                      <a:pt x="512" y="162"/>
                    </a:lnTo>
                    <a:lnTo>
                      <a:pt x="517" y="168"/>
                    </a:lnTo>
                    <a:lnTo>
                      <a:pt x="510" y="173"/>
                    </a:lnTo>
                    <a:lnTo>
                      <a:pt x="505" y="183"/>
                    </a:lnTo>
                    <a:lnTo>
                      <a:pt x="491" y="189"/>
                    </a:lnTo>
                    <a:lnTo>
                      <a:pt x="470" y="189"/>
                    </a:lnTo>
                    <a:lnTo>
                      <a:pt x="450" y="196"/>
                    </a:lnTo>
                    <a:lnTo>
                      <a:pt x="438" y="205"/>
                    </a:lnTo>
                    <a:lnTo>
                      <a:pt x="428" y="199"/>
                    </a:lnTo>
                    <a:lnTo>
                      <a:pt x="412" y="200"/>
                    </a:lnTo>
                    <a:lnTo>
                      <a:pt x="385" y="189"/>
                    </a:lnTo>
                    <a:lnTo>
                      <a:pt x="370" y="187"/>
                    </a:lnTo>
                    <a:lnTo>
                      <a:pt x="352" y="189"/>
                    </a:lnTo>
                    <a:lnTo>
                      <a:pt x="321" y="185"/>
                    </a:lnTo>
                    <a:lnTo>
                      <a:pt x="305" y="185"/>
                    </a:lnTo>
                    <a:lnTo>
                      <a:pt x="292" y="176"/>
                    </a:lnTo>
                    <a:lnTo>
                      <a:pt x="279" y="159"/>
                    </a:lnTo>
                    <a:lnTo>
                      <a:pt x="269" y="157"/>
                    </a:lnTo>
                    <a:lnTo>
                      <a:pt x="247" y="147"/>
                    </a:lnTo>
                    <a:lnTo>
                      <a:pt x="227" y="144"/>
                    </a:lnTo>
                    <a:lnTo>
                      <a:pt x="209" y="141"/>
                    </a:lnTo>
                    <a:lnTo>
                      <a:pt x="200" y="134"/>
                    </a:lnTo>
                    <a:lnTo>
                      <a:pt x="197" y="113"/>
                    </a:lnTo>
                    <a:lnTo>
                      <a:pt x="181" y="99"/>
                    </a:lnTo>
                    <a:lnTo>
                      <a:pt x="158" y="93"/>
                    </a:lnTo>
                    <a:lnTo>
                      <a:pt x="142" y="84"/>
                    </a:lnTo>
                    <a:lnTo>
                      <a:pt x="133" y="71"/>
                    </a:lnTo>
                    <a:lnTo>
                      <a:pt x="128" y="73"/>
                    </a:lnTo>
                    <a:lnTo>
                      <a:pt x="123" y="85"/>
                    </a:lnTo>
                    <a:lnTo>
                      <a:pt x="112" y="87"/>
                    </a:lnTo>
                    <a:lnTo>
                      <a:pt x="119" y="104"/>
                    </a:lnTo>
                    <a:lnTo>
                      <a:pt x="115" y="112"/>
                    </a:lnTo>
                    <a:lnTo>
                      <a:pt x="85" y="106"/>
                    </a:lnTo>
                    <a:lnTo>
                      <a:pt x="88" y="137"/>
                    </a:lnTo>
                    <a:lnTo>
                      <a:pt x="82" y="141"/>
                    </a:lnTo>
                    <a:lnTo>
                      <a:pt x="57" y="148"/>
                    </a:lnTo>
                    <a:lnTo>
                      <a:pt x="82" y="178"/>
                    </a:lnTo>
                    <a:lnTo>
                      <a:pt x="73" y="182"/>
                    </a:lnTo>
                    <a:lnTo>
                      <a:pt x="78" y="192"/>
                    </a:lnTo>
                    <a:lnTo>
                      <a:pt x="77" y="196"/>
                    </a:lnTo>
                    <a:lnTo>
                      <a:pt x="58" y="206"/>
                    </a:lnTo>
                    <a:lnTo>
                      <a:pt x="56" y="212"/>
                    </a:lnTo>
                    <a:lnTo>
                      <a:pt x="37" y="214"/>
                    </a:lnTo>
                    <a:lnTo>
                      <a:pt x="36" y="225"/>
                    </a:lnTo>
                    <a:lnTo>
                      <a:pt x="20" y="223"/>
                    </a:lnTo>
                    <a:lnTo>
                      <a:pt x="11" y="227"/>
                    </a:lnTo>
                    <a:lnTo>
                      <a:pt x="0" y="235"/>
                    </a:lnTo>
                    <a:lnTo>
                      <a:pt x="3" y="239"/>
                    </a:lnTo>
                    <a:lnTo>
                      <a:pt x="0" y="243"/>
                    </a:lnTo>
                    <a:lnTo>
                      <a:pt x="9" y="259"/>
                    </a:lnTo>
                    <a:lnTo>
                      <a:pt x="13" y="258"/>
                    </a:lnTo>
                    <a:lnTo>
                      <a:pt x="23" y="261"/>
                    </a:lnTo>
                    <a:lnTo>
                      <a:pt x="24" y="268"/>
                    </a:lnTo>
                    <a:lnTo>
                      <a:pt x="30" y="279"/>
                    </a:lnTo>
                    <a:lnTo>
                      <a:pt x="33" y="285"/>
                    </a:lnTo>
                    <a:lnTo>
                      <a:pt x="47" y="293"/>
                    </a:lnTo>
                    <a:lnTo>
                      <a:pt x="55" y="307"/>
                    </a:lnTo>
                    <a:lnTo>
                      <a:pt x="81" y="314"/>
                    </a:lnTo>
                    <a:lnTo>
                      <a:pt x="102" y="335"/>
                    </a:lnTo>
                    <a:lnTo>
                      <a:pt x="105" y="350"/>
                    </a:lnTo>
                    <a:lnTo>
                      <a:pt x="113" y="359"/>
                    </a:lnTo>
                    <a:lnTo>
                      <a:pt x="114" y="368"/>
                    </a:lnTo>
                    <a:lnTo>
                      <a:pt x="103" y="366"/>
                    </a:lnTo>
                    <a:lnTo>
                      <a:pt x="112" y="385"/>
                    </a:lnTo>
                    <a:lnTo>
                      <a:pt x="129" y="396"/>
                    </a:lnTo>
                    <a:lnTo>
                      <a:pt x="153" y="408"/>
                    </a:lnTo>
                    <a:lnTo>
                      <a:pt x="158" y="404"/>
                    </a:lnTo>
                    <a:lnTo>
                      <a:pt x="172" y="410"/>
                    </a:lnTo>
                    <a:lnTo>
                      <a:pt x="189" y="421"/>
                    </a:lnTo>
                    <a:lnTo>
                      <a:pt x="198" y="424"/>
                    </a:lnTo>
                    <a:lnTo>
                      <a:pt x="205" y="433"/>
                    </a:lnTo>
                    <a:lnTo>
                      <a:pt x="218" y="436"/>
                    </a:lnTo>
                    <a:lnTo>
                      <a:pt x="232" y="444"/>
                    </a:lnTo>
                    <a:lnTo>
                      <a:pt x="250" y="448"/>
                    </a:lnTo>
                    <a:lnTo>
                      <a:pt x="268" y="449"/>
                    </a:lnTo>
                    <a:lnTo>
                      <a:pt x="277" y="446"/>
                    </a:lnTo>
                    <a:lnTo>
                      <a:pt x="281" y="460"/>
                    </a:lnTo>
                    <a:lnTo>
                      <a:pt x="288" y="447"/>
                    </a:lnTo>
                    <a:lnTo>
                      <a:pt x="296" y="442"/>
                    </a:lnTo>
                    <a:lnTo>
                      <a:pt x="307" y="446"/>
                    </a:lnTo>
                    <a:lnTo>
                      <a:pt x="315" y="447"/>
                    </a:lnTo>
                    <a:lnTo>
                      <a:pt x="323" y="452"/>
                    </a:lnTo>
                    <a:lnTo>
                      <a:pt x="335" y="449"/>
                    </a:lnTo>
                    <a:lnTo>
                      <a:pt x="345" y="436"/>
                    </a:lnTo>
                    <a:lnTo>
                      <a:pt x="360" y="425"/>
                    </a:lnTo>
                    <a:lnTo>
                      <a:pt x="374" y="429"/>
                    </a:lnTo>
                    <a:lnTo>
                      <a:pt x="383" y="421"/>
                    </a:lnTo>
                    <a:lnTo>
                      <a:pt x="393" y="433"/>
                    </a:lnTo>
                    <a:lnTo>
                      <a:pt x="389" y="440"/>
                    </a:lnTo>
                    <a:lnTo>
                      <a:pt x="406" y="442"/>
                    </a:lnTo>
                    <a:lnTo>
                      <a:pt x="414" y="442"/>
                    </a:lnTo>
                    <a:lnTo>
                      <a:pt x="422" y="452"/>
                    </a:lnTo>
                    <a:lnTo>
                      <a:pt x="430" y="456"/>
                    </a:lnTo>
                    <a:lnTo>
                      <a:pt x="433" y="470"/>
                    </a:lnTo>
                    <a:lnTo>
                      <a:pt x="435" y="484"/>
                    </a:lnTo>
                    <a:lnTo>
                      <a:pt x="424" y="499"/>
                    </a:lnTo>
                    <a:lnTo>
                      <a:pt x="426" y="520"/>
                    </a:lnTo>
                    <a:lnTo>
                      <a:pt x="442" y="517"/>
                    </a:lnTo>
                    <a:lnTo>
                      <a:pt x="448" y="534"/>
                    </a:lnTo>
                    <a:lnTo>
                      <a:pt x="459" y="537"/>
                    </a:lnTo>
                    <a:lnTo>
                      <a:pt x="456" y="552"/>
                    </a:lnTo>
                    <a:lnTo>
                      <a:pt x="469" y="558"/>
                    </a:lnTo>
                    <a:lnTo>
                      <a:pt x="476" y="562"/>
                    </a:lnTo>
                    <a:lnTo>
                      <a:pt x="486" y="557"/>
                    </a:lnTo>
                    <a:lnTo>
                      <a:pt x="489" y="564"/>
                    </a:lnTo>
                    <a:lnTo>
                      <a:pt x="490" y="568"/>
                    </a:lnTo>
                    <a:lnTo>
                      <a:pt x="498" y="569"/>
                    </a:lnTo>
                    <a:lnTo>
                      <a:pt x="493" y="549"/>
                    </a:lnTo>
                    <a:lnTo>
                      <a:pt x="500" y="546"/>
                    </a:lnTo>
                    <a:lnTo>
                      <a:pt x="508" y="542"/>
                    </a:lnTo>
                    <a:lnTo>
                      <a:pt x="520" y="542"/>
                    </a:lnTo>
                    <a:lnTo>
                      <a:pt x="535" y="540"/>
                    </a:lnTo>
                    <a:lnTo>
                      <a:pt x="547" y="530"/>
                    </a:lnTo>
                    <a:lnTo>
                      <a:pt x="555" y="537"/>
                    </a:lnTo>
                    <a:lnTo>
                      <a:pt x="570" y="540"/>
                    </a:lnTo>
                    <a:lnTo>
                      <a:pt x="569" y="550"/>
                    </a:lnTo>
                    <a:lnTo>
                      <a:pt x="577" y="558"/>
                    </a:lnTo>
                    <a:lnTo>
                      <a:pt x="594" y="562"/>
                    </a:lnTo>
                    <a:lnTo>
                      <a:pt x="600" y="559"/>
                    </a:lnTo>
                    <a:lnTo>
                      <a:pt x="622" y="565"/>
                    </a:lnTo>
                    <a:lnTo>
                      <a:pt x="619" y="572"/>
                    </a:lnTo>
                    <a:lnTo>
                      <a:pt x="626" y="584"/>
                    </a:lnTo>
                    <a:lnTo>
                      <a:pt x="634" y="584"/>
                    </a:lnTo>
                    <a:lnTo>
                      <a:pt x="636" y="565"/>
                    </a:lnTo>
                    <a:lnTo>
                      <a:pt x="652" y="562"/>
                    </a:lnTo>
                    <a:lnTo>
                      <a:pt x="672" y="554"/>
                    </a:lnTo>
                    <a:lnTo>
                      <a:pt x="679" y="544"/>
                    </a:lnTo>
                    <a:lnTo>
                      <a:pt x="686" y="550"/>
                    </a:lnTo>
                    <a:lnTo>
                      <a:pt x="694" y="542"/>
                    </a:lnTo>
                    <a:lnTo>
                      <a:pt x="710" y="540"/>
                    </a:lnTo>
                    <a:lnTo>
                      <a:pt x="729" y="526"/>
                    </a:lnTo>
                    <a:lnTo>
                      <a:pt x="747" y="509"/>
                    </a:lnTo>
                    <a:lnTo>
                      <a:pt x="756" y="488"/>
                    </a:lnTo>
                    <a:lnTo>
                      <a:pt x="762" y="464"/>
                    </a:lnTo>
                    <a:lnTo>
                      <a:pt x="768" y="445"/>
                    </a:lnTo>
                    <a:lnTo>
                      <a:pt x="776" y="443"/>
                    </a:lnTo>
                    <a:lnTo>
                      <a:pt x="775" y="429"/>
                    </a:lnTo>
                    <a:lnTo>
                      <a:pt x="773" y="415"/>
                    </a:lnTo>
                    <a:lnTo>
                      <a:pt x="763" y="410"/>
                    </a:lnTo>
                    <a:lnTo>
                      <a:pt x="756" y="400"/>
                    </a:lnTo>
                    <a:lnTo>
                      <a:pt x="763" y="395"/>
                    </a:lnTo>
                    <a:lnTo>
                      <a:pt x="759" y="382"/>
                    </a:lnTo>
                    <a:lnTo>
                      <a:pt x="744" y="368"/>
                    </a:lnTo>
                    <a:lnTo>
                      <a:pt x="729" y="352"/>
                    </a:lnTo>
                    <a:lnTo>
                      <a:pt x="716" y="334"/>
                    </a:lnTo>
                    <a:lnTo>
                      <a:pt x="696" y="324"/>
                    </a:lnTo>
                    <a:lnTo>
                      <a:pt x="698" y="312"/>
                    </a:lnTo>
                    <a:lnTo>
                      <a:pt x="710" y="303"/>
                    </a:lnTo>
                    <a:lnTo>
                      <a:pt x="712" y="293"/>
                    </a:lnTo>
                    <a:lnTo>
                      <a:pt x="731" y="288"/>
                    </a:lnTo>
                    <a:lnTo>
                      <a:pt x="724" y="278"/>
                    </a:lnTo>
                    <a:lnTo>
                      <a:pt x="715" y="278"/>
                    </a:lnTo>
                    <a:lnTo>
                      <a:pt x="698" y="271"/>
                    </a:lnTo>
                    <a:lnTo>
                      <a:pt x="687" y="284"/>
                    </a:lnTo>
                    <a:lnTo>
                      <a:pt x="674" y="278"/>
                    </a:lnTo>
                    <a:lnTo>
                      <a:pt x="670" y="271"/>
                    </a:lnTo>
                    <a:lnTo>
                      <a:pt x="656" y="268"/>
                    </a:lnTo>
                    <a:lnTo>
                      <a:pt x="643" y="255"/>
                    </a:lnTo>
                    <a:lnTo>
                      <a:pt x="647" y="247"/>
                    </a:lnTo>
                    <a:lnTo>
                      <a:pt x="661" y="246"/>
                    </a:lnTo>
                    <a:lnTo>
                      <a:pt x="664" y="235"/>
                    </a:lnTo>
                    <a:lnTo>
                      <a:pt x="674" y="222"/>
                    </a:lnTo>
                    <a:lnTo>
                      <a:pt x="684" y="216"/>
                    </a:lnTo>
                    <a:lnTo>
                      <a:pt x="696" y="225"/>
                    </a:lnTo>
                    <a:lnTo>
                      <a:pt x="691" y="237"/>
                    </a:lnTo>
                    <a:lnTo>
                      <a:pt x="697" y="244"/>
                    </a:lnTo>
                    <a:lnTo>
                      <a:pt x="693" y="252"/>
                    </a:lnTo>
                    <a:lnTo>
                      <a:pt x="707" y="247"/>
                    </a:lnTo>
                    <a:lnTo>
                      <a:pt x="713" y="239"/>
                    </a:lnTo>
                    <a:lnTo>
                      <a:pt x="731" y="234"/>
                    </a:lnTo>
                    <a:lnTo>
                      <a:pt x="737" y="223"/>
                    </a:lnTo>
                    <a:lnTo>
                      <a:pt x="747" y="213"/>
                    </a:lnTo>
                    <a:lnTo>
                      <a:pt x="750" y="201"/>
                    </a:lnTo>
                    <a:lnTo>
                      <a:pt x="760" y="207"/>
                    </a:lnTo>
                    <a:lnTo>
                      <a:pt x="773" y="207"/>
                    </a:lnTo>
                    <a:lnTo>
                      <a:pt x="766" y="198"/>
                    </a:lnTo>
                    <a:lnTo>
                      <a:pt x="783" y="191"/>
                    </a:lnTo>
                    <a:lnTo>
                      <a:pt x="783" y="181"/>
                    </a:lnTo>
                    <a:lnTo>
                      <a:pt x="798" y="191"/>
                    </a:lnTo>
                    <a:lnTo>
                      <a:pt x="798" y="191"/>
                    </a:lnTo>
                    <a:lnTo>
                      <a:pt x="793" y="183"/>
                    </a:lnTo>
                    <a:lnTo>
                      <a:pt x="800" y="182"/>
                    </a:lnTo>
                    <a:lnTo>
                      <a:pt x="789" y="162"/>
                    </a:lnTo>
                    <a:lnTo>
                      <a:pt x="776" y="147"/>
                    </a:lnTo>
                    <a:lnTo>
                      <a:pt x="784" y="141"/>
                    </a:lnTo>
                    <a:lnTo>
                      <a:pt x="803" y="144"/>
                    </a:lnTo>
                    <a:lnTo>
                      <a:pt x="802" y="127"/>
                    </a:lnTo>
                    <a:lnTo>
                      <a:pt x="794" y="108"/>
                    </a:lnTo>
                    <a:lnTo>
                      <a:pt x="795" y="101"/>
                    </a:lnTo>
                    <a:lnTo>
                      <a:pt x="791" y="86"/>
                    </a:lnTo>
                    <a:lnTo>
                      <a:pt x="772" y="91"/>
                    </a:lnTo>
                    <a:lnTo>
                      <a:pt x="765" y="98"/>
                    </a:lnTo>
                    <a:lnTo>
                      <a:pt x="744" y="98"/>
                    </a:lnTo>
                    <a:lnTo>
                      <a:pt x="727" y="82"/>
                    </a:lnTo>
                    <a:lnTo>
                      <a:pt x="702" y="69"/>
                    </a:lnTo>
                    <a:lnTo>
                      <a:pt x="675" y="64"/>
                    </a:lnTo>
                    <a:lnTo>
                      <a:pt x="675" y="6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5" name="Google Shape;235;p31"/>
              <p:cNvSpPr/>
              <p:nvPr/>
            </p:nvSpPr>
            <p:spPr>
              <a:xfrm>
                <a:off x="3849" y="2577"/>
                <a:ext cx="94" cy="110"/>
              </a:xfrm>
              <a:custGeom>
                <a:rect b="b" l="l" r="r" t="t"/>
                <a:pathLst>
                  <a:path extrusionOk="0" h="110" w="94">
                    <a:moveTo>
                      <a:pt x="50" y="3"/>
                    </a:moveTo>
                    <a:lnTo>
                      <a:pt x="44" y="5"/>
                    </a:lnTo>
                    <a:lnTo>
                      <a:pt x="40" y="8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7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4" y="14"/>
                    </a:lnTo>
                    <a:lnTo>
                      <a:pt x="8" y="21"/>
                    </a:lnTo>
                    <a:lnTo>
                      <a:pt x="11" y="35"/>
                    </a:lnTo>
                    <a:lnTo>
                      <a:pt x="6" y="37"/>
                    </a:lnTo>
                    <a:lnTo>
                      <a:pt x="4" y="39"/>
                    </a:lnTo>
                    <a:lnTo>
                      <a:pt x="5" y="43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1" y="56"/>
                    </a:lnTo>
                    <a:lnTo>
                      <a:pt x="3" y="65"/>
                    </a:lnTo>
                    <a:lnTo>
                      <a:pt x="0" y="72"/>
                    </a:lnTo>
                    <a:lnTo>
                      <a:pt x="4" y="77"/>
                    </a:lnTo>
                    <a:lnTo>
                      <a:pt x="9" y="79"/>
                    </a:lnTo>
                    <a:lnTo>
                      <a:pt x="16" y="86"/>
                    </a:lnTo>
                    <a:lnTo>
                      <a:pt x="16" y="93"/>
                    </a:lnTo>
                    <a:lnTo>
                      <a:pt x="15" y="95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32" y="104"/>
                    </a:lnTo>
                    <a:lnTo>
                      <a:pt x="43" y="99"/>
                    </a:lnTo>
                    <a:lnTo>
                      <a:pt x="61" y="95"/>
                    </a:lnTo>
                    <a:lnTo>
                      <a:pt x="72" y="95"/>
                    </a:lnTo>
                    <a:lnTo>
                      <a:pt x="82" y="99"/>
                    </a:lnTo>
                    <a:lnTo>
                      <a:pt x="90" y="99"/>
                    </a:lnTo>
                    <a:lnTo>
                      <a:pt x="90" y="92"/>
                    </a:lnTo>
                    <a:lnTo>
                      <a:pt x="83" y="76"/>
                    </a:lnTo>
                    <a:lnTo>
                      <a:pt x="88" y="56"/>
                    </a:lnTo>
                    <a:lnTo>
                      <a:pt x="94" y="42"/>
                    </a:lnTo>
                    <a:lnTo>
                      <a:pt x="90" y="16"/>
                    </a:lnTo>
                    <a:lnTo>
                      <a:pt x="79" y="11"/>
                    </a:lnTo>
                    <a:lnTo>
                      <a:pt x="72" y="12"/>
                    </a:lnTo>
                    <a:lnTo>
                      <a:pt x="67" y="16"/>
                    </a:lnTo>
                    <a:lnTo>
                      <a:pt x="60" y="13"/>
                    </a:lnTo>
                    <a:lnTo>
                      <a:pt x="57" y="7"/>
                    </a:lnTo>
                    <a:lnTo>
                      <a:pt x="50" y="3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6" name="Google Shape;236;p31"/>
              <p:cNvSpPr/>
              <p:nvPr/>
            </p:nvSpPr>
            <p:spPr>
              <a:xfrm>
                <a:off x="4117" y="2535"/>
                <a:ext cx="118" cy="199"/>
              </a:xfrm>
              <a:custGeom>
                <a:rect b="b" l="l" r="r" t="t"/>
                <a:pathLst>
                  <a:path extrusionOk="0" h="199" w="118">
                    <a:moveTo>
                      <a:pt x="99" y="36"/>
                    </a:moveTo>
                    <a:lnTo>
                      <a:pt x="100" y="23"/>
                    </a:lnTo>
                    <a:lnTo>
                      <a:pt x="99" y="1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8" y="7"/>
                    </a:lnTo>
                    <a:lnTo>
                      <a:pt x="94" y="14"/>
                    </a:lnTo>
                    <a:lnTo>
                      <a:pt x="92" y="18"/>
                    </a:lnTo>
                    <a:lnTo>
                      <a:pt x="92" y="23"/>
                    </a:lnTo>
                    <a:lnTo>
                      <a:pt x="78" y="37"/>
                    </a:lnTo>
                    <a:lnTo>
                      <a:pt x="74" y="49"/>
                    </a:lnTo>
                    <a:lnTo>
                      <a:pt x="73" y="58"/>
                    </a:lnTo>
                    <a:lnTo>
                      <a:pt x="69" y="62"/>
                    </a:lnTo>
                    <a:lnTo>
                      <a:pt x="66" y="74"/>
                    </a:lnTo>
                    <a:lnTo>
                      <a:pt x="57" y="81"/>
                    </a:lnTo>
                    <a:lnTo>
                      <a:pt x="55" y="91"/>
                    </a:lnTo>
                    <a:lnTo>
                      <a:pt x="52" y="98"/>
                    </a:lnTo>
                    <a:lnTo>
                      <a:pt x="50" y="105"/>
                    </a:lnTo>
                    <a:lnTo>
                      <a:pt x="40" y="111"/>
                    </a:lnTo>
                    <a:lnTo>
                      <a:pt x="31" y="104"/>
                    </a:lnTo>
                    <a:lnTo>
                      <a:pt x="25" y="104"/>
                    </a:lnTo>
                    <a:lnTo>
                      <a:pt x="15" y="114"/>
                    </a:lnTo>
                    <a:lnTo>
                      <a:pt x="11" y="115"/>
                    </a:lnTo>
                    <a:lnTo>
                      <a:pt x="4" y="132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4" y="152"/>
                    </a:lnTo>
                    <a:lnTo>
                      <a:pt x="7" y="160"/>
                    </a:lnTo>
                    <a:lnTo>
                      <a:pt x="14" y="163"/>
                    </a:lnTo>
                    <a:lnTo>
                      <a:pt x="20" y="174"/>
                    </a:lnTo>
                    <a:lnTo>
                      <a:pt x="18" y="188"/>
                    </a:lnTo>
                    <a:lnTo>
                      <a:pt x="43" y="189"/>
                    </a:lnTo>
                    <a:lnTo>
                      <a:pt x="51" y="188"/>
                    </a:lnTo>
                    <a:lnTo>
                      <a:pt x="60" y="190"/>
                    </a:lnTo>
                    <a:lnTo>
                      <a:pt x="70" y="188"/>
                    </a:lnTo>
                    <a:lnTo>
                      <a:pt x="72" y="189"/>
                    </a:lnTo>
                    <a:lnTo>
                      <a:pt x="92" y="190"/>
                    </a:lnTo>
                    <a:lnTo>
                      <a:pt x="104" y="195"/>
                    </a:lnTo>
                    <a:lnTo>
                      <a:pt x="117" y="199"/>
                    </a:lnTo>
                    <a:lnTo>
                      <a:pt x="118" y="189"/>
                    </a:lnTo>
                    <a:lnTo>
                      <a:pt x="116" y="184"/>
                    </a:lnTo>
                    <a:lnTo>
                      <a:pt x="116" y="176"/>
                    </a:lnTo>
                    <a:lnTo>
                      <a:pt x="109" y="170"/>
                    </a:lnTo>
                    <a:lnTo>
                      <a:pt x="102" y="161"/>
                    </a:lnTo>
                    <a:lnTo>
                      <a:pt x="101" y="155"/>
                    </a:lnTo>
                    <a:lnTo>
                      <a:pt x="94" y="145"/>
                    </a:lnTo>
                    <a:lnTo>
                      <a:pt x="95" y="140"/>
                    </a:lnTo>
                    <a:lnTo>
                      <a:pt x="93" y="132"/>
                    </a:lnTo>
                    <a:lnTo>
                      <a:pt x="95" y="118"/>
                    </a:lnTo>
                    <a:lnTo>
                      <a:pt x="98" y="116"/>
                    </a:lnTo>
                    <a:lnTo>
                      <a:pt x="106" y="98"/>
                    </a:lnTo>
                    <a:lnTo>
                      <a:pt x="109" y="93"/>
                    </a:lnTo>
                    <a:lnTo>
                      <a:pt x="104" y="80"/>
                    </a:lnTo>
                    <a:lnTo>
                      <a:pt x="101" y="73"/>
                    </a:lnTo>
                    <a:lnTo>
                      <a:pt x="94" y="70"/>
                    </a:lnTo>
                    <a:lnTo>
                      <a:pt x="85" y="60"/>
                    </a:lnTo>
                    <a:lnTo>
                      <a:pt x="88" y="51"/>
                    </a:lnTo>
                    <a:lnTo>
                      <a:pt x="95" y="53"/>
                    </a:lnTo>
                    <a:lnTo>
                      <a:pt x="99" y="51"/>
                    </a:lnTo>
                    <a:lnTo>
                      <a:pt x="109" y="52"/>
                    </a:lnTo>
                    <a:lnTo>
                      <a:pt x="99" y="36"/>
                    </a:lnTo>
                    <a:lnTo>
                      <a:pt x="99" y="3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7" name="Google Shape;237;p31"/>
              <p:cNvSpPr/>
              <p:nvPr/>
            </p:nvSpPr>
            <p:spPr>
              <a:xfrm>
                <a:off x="4174" y="2671"/>
                <a:ext cx="300" cy="329"/>
              </a:xfrm>
              <a:custGeom>
                <a:rect b="b" l="l" r="r" t="t"/>
                <a:pathLst>
                  <a:path extrusionOk="0" h="329" w="300">
                    <a:moveTo>
                      <a:pt x="224" y="2"/>
                    </a:moveTo>
                    <a:lnTo>
                      <a:pt x="212" y="0"/>
                    </a:lnTo>
                    <a:lnTo>
                      <a:pt x="206" y="1"/>
                    </a:lnTo>
                    <a:lnTo>
                      <a:pt x="204" y="6"/>
                    </a:lnTo>
                    <a:lnTo>
                      <a:pt x="199" y="6"/>
                    </a:lnTo>
                    <a:lnTo>
                      <a:pt x="193" y="3"/>
                    </a:lnTo>
                    <a:lnTo>
                      <a:pt x="175" y="11"/>
                    </a:lnTo>
                    <a:lnTo>
                      <a:pt x="168" y="10"/>
                    </a:lnTo>
                    <a:lnTo>
                      <a:pt x="166" y="11"/>
                    </a:lnTo>
                    <a:lnTo>
                      <a:pt x="161" y="22"/>
                    </a:lnTo>
                    <a:lnTo>
                      <a:pt x="149" y="18"/>
                    </a:lnTo>
                    <a:lnTo>
                      <a:pt x="138" y="17"/>
                    </a:lnTo>
                    <a:lnTo>
                      <a:pt x="128" y="10"/>
                    </a:lnTo>
                    <a:lnTo>
                      <a:pt x="115" y="4"/>
                    </a:lnTo>
                    <a:lnTo>
                      <a:pt x="107" y="10"/>
                    </a:lnTo>
                    <a:lnTo>
                      <a:pt x="100" y="19"/>
                    </a:lnTo>
                    <a:lnTo>
                      <a:pt x="99" y="31"/>
                    </a:lnTo>
                    <a:lnTo>
                      <a:pt x="98" y="42"/>
                    </a:lnTo>
                    <a:lnTo>
                      <a:pt x="94" y="51"/>
                    </a:lnTo>
                    <a:lnTo>
                      <a:pt x="91" y="62"/>
                    </a:lnTo>
                    <a:lnTo>
                      <a:pt x="89" y="78"/>
                    </a:lnTo>
                    <a:lnTo>
                      <a:pt x="90" y="88"/>
                    </a:lnTo>
                    <a:lnTo>
                      <a:pt x="87" y="94"/>
                    </a:lnTo>
                    <a:lnTo>
                      <a:pt x="86" y="101"/>
                    </a:lnTo>
                    <a:lnTo>
                      <a:pt x="85" y="107"/>
                    </a:lnTo>
                    <a:lnTo>
                      <a:pt x="75" y="115"/>
                    </a:lnTo>
                    <a:lnTo>
                      <a:pt x="68" y="124"/>
                    </a:lnTo>
                    <a:lnTo>
                      <a:pt x="61" y="142"/>
                    </a:lnTo>
                    <a:lnTo>
                      <a:pt x="61" y="156"/>
                    </a:lnTo>
                    <a:lnTo>
                      <a:pt x="57" y="162"/>
                    </a:lnTo>
                    <a:lnTo>
                      <a:pt x="48" y="170"/>
                    </a:lnTo>
                    <a:lnTo>
                      <a:pt x="38" y="182"/>
                    </a:lnTo>
                    <a:lnTo>
                      <a:pt x="33" y="179"/>
                    </a:lnTo>
                    <a:lnTo>
                      <a:pt x="31" y="174"/>
                    </a:lnTo>
                    <a:lnTo>
                      <a:pt x="23" y="173"/>
                    </a:lnTo>
                    <a:lnTo>
                      <a:pt x="17" y="180"/>
                    </a:lnTo>
                    <a:lnTo>
                      <a:pt x="13" y="178"/>
                    </a:lnTo>
                    <a:lnTo>
                      <a:pt x="7" y="182"/>
                    </a:lnTo>
                    <a:lnTo>
                      <a:pt x="5" y="187"/>
                    </a:lnTo>
                    <a:lnTo>
                      <a:pt x="5" y="194"/>
                    </a:lnTo>
                    <a:lnTo>
                      <a:pt x="0" y="196"/>
                    </a:lnTo>
                    <a:lnTo>
                      <a:pt x="3" y="202"/>
                    </a:lnTo>
                    <a:lnTo>
                      <a:pt x="9" y="199"/>
                    </a:lnTo>
                    <a:lnTo>
                      <a:pt x="14" y="200"/>
                    </a:lnTo>
                    <a:lnTo>
                      <a:pt x="19" y="198"/>
                    </a:lnTo>
                    <a:lnTo>
                      <a:pt x="66" y="198"/>
                    </a:lnTo>
                    <a:lnTo>
                      <a:pt x="69" y="211"/>
                    </a:lnTo>
                    <a:lnTo>
                      <a:pt x="74" y="221"/>
                    </a:lnTo>
                    <a:lnTo>
                      <a:pt x="77" y="228"/>
                    </a:lnTo>
                    <a:lnTo>
                      <a:pt x="83" y="237"/>
                    </a:lnTo>
                    <a:lnTo>
                      <a:pt x="93" y="235"/>
                    </a:lnTo>
                    <a:lnTo>
                      <a:pt x="99" y="233"/>
                    </a:lnTo>
                    <a:lnTo>
                      <a:pt x="107" y="235"/>
                    </a:lnTo>
                    <a:lnTo>
                      <a:pt x="110" y="231"/>
                    </a:lnTo>
                    <a:lnTo>
                      <a:pt x="114" y="221"/>
                    </a:lnTo>
                    <a:lnTo>
                      <a:pt x="124" y="220"/>
                    </a:lnTo>
                    <a:lnTo>
                      <a:pt x="124" y="217"/>
                    </a:lnTo>
                    <a:lnTo>
                      <a:pt x="133" y="217"/>
                    </a:lnTo>
                    <a:lnTo>
                      <a:pt x="131" y="223"/>
                    </a:lnTo>
                    <a:lnTo>
                      <a:pt x="150" y="223"/>
                    </a:lnTo>
                    <a:lnTo>
                      <a:pt x="150" y="234"/>
                    </a:lnTo>
                    <a:lnTo>
                      <a:pt x="154" y="241"/>
                    </a:lnTo>
                    <a:lnTo>
                      <a:pt x="151" y="252"/>
                    </a:lnTo>
                    <a:lnTo>
                      <a:pt x="152" y="263"/>
                    </a:lnTo>
                    <a:lnTo>
                      <a:pt x="157" y="269"/>
                    </a:lnTo>
                    <a:lnTo>
                      <a:pt x="156" y="291"/>
                    </a:lnTo>
                    <a:lnTo>
                      <a:pt x="160" y="289"/>
                    </a:lnTo>
                    <a:lnTo>
                      <a:pt x="166" y="289"/>
                    </a:lnTo>
                    <a:lnTo>
                      <a:pt x="176" y="286"/>
                    </a:lnTo>
                    <a:lnTo>
                      <a:pt x="184" y="288"/>
                    </a:lnTo>
                    <a:lnTo>
                      <a:pt x="189" y="288"/>
                    </a:lnTo>
                    <a:lnTo>
                      <a:pt x="189" y="293"/>
                    </a:lnTo>
                    <a:lnTo>
                      <a:pt x="197" y="293"/>
                    </a:lnTo>
                    <a:lnTo>
                      <a:pt x="207" y="295"/>
                    </a:lnTo>
                    <a:lnTo>
                      <a:pt x="212" y="303"/>
                    </a:lnTo>
                    <a:lnTo>
                      <a:pt x="224" y="305"/>
                    </a:lnTo>
                    <a:lnTo>
                      <a:pt x="234" y="300"/>
                    </a:lnTo>
                    <a:lnTo>
                      <a:pt x="237" y="310"/>
                    </a:lnTo>
                    <a:lnTo>
                      <a:pt x="249" y="312"/>
                    </a:lnTo>
                    <a:lnTo>
                      <a:pt x="255" y="319"/>
                    </a:lnTo>
                    <a:lnTo>
                      <a:pt x="261" y="329"/>
                    </a:lnTo>
                    <a:lnTo>
                      <a:pt x="273" y="329"/>
                    </a:lnTo>
                    <a:lnTo>
                      <a:pt x="272" y="310"/>
                    </a:lnTo>
                    <a:lnTo>
                      <a:pt x="268" y="313"/>
                    </a:lnTo>
                    <a:lnTo>
                      <a:pt x="256" y="306"/>
                    </a:lnTo>
                    <a:lnTo>
                      <a:pt x="253" y="303"/>
                    </a:lnTo>
                    <a:lnTo>
                      <a:pt x="255" y="285"/>
                    </a:lnTo>
                    <a:lnTo>
                      <a:pt x="259" y="264"/>
                    </a:lnTo>
                    <a:lnTo>
                      <a:pt x="255" y="256"/>
                    </a:lnTo>
                    <a:lnTo>
                      <a:pt x="259" y="245"/>
                    </a:lnTo>
                    <a:lnTo>
                      <a:pt x="264" y="243"/>
                    </a:lnTo>
                    <a:lnTo>
                      <a:pt x="285" y="240"/>
                    </a:lnTo>
                    <a:lnTo>
                      <a:pt x="288" y="241"/>
                    </a:lnTo>
                    <a:lnTo>
                      <a:pt x="289" y="238"/>
                    </a:lnTo>
                    <a:lnTo>
                      <a:pt x="284" y="233"/>
                    </a:lnTo>
                    <a:lnTo>
                      <a:pt x="282" y="223"/>
                    </a:lnTo>
                    <a:lnTo>
                      <a:pt x="273" y="213"/>
                    </a:lnTo>
                    <a:lnTo>
                      <a:pt x="268" y="200"/>
                    </a:lnTo>
                    <a:lnTo>
                      <a:pt x="270" y="194"/>
                    </a:lnTo>
                    <a:lnTo>
                      <a:pt x="266" y="18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69" y="152"/>
                    </a:lnTo>
                    <a:lnTo>
                      <a:pt x="266" y="144"/>
                    </a:lnTo>
                    <a:lnTo>
                      <a:pt x="267" y="134"/>
                    </a:lnTo>
                    <a:lnTo>
                      <a:pt x="269" y="133"/>
                    </a:lnTo>
                    <a:lnTo>
                      <a:pt x="270" y="122"/>
                    </a:lnTo>
                    <a:lnTo>
                      <a:pt x="275" y="117"/>
                    </a:lnTo>
                    <a:lnTo>
                      <a:pt x="275" y="104"/>
                    </a:lnTo>
                    <a:lnTo>
                      <a:pt x="278" y="97"/>
                    </a:lnTo>
                    <a:lnTo>
                      <a:pt x="279" y="83"/>
                    </a:lnTo>
                    <a:lnTo>
                      <a:pt x="282" y="75"/>
                    </a:lnTo>
                    <a:lnTo>
                      <a:pt x="289" y="65"/>
                    </a:lnTo>
                    <a:lnTo>
                      <a:pt x="294" y="61"/>
                    </a:lnTo>
                    <a:lnTo>
                      <a:pt x="300" y="54"/>
                    </a:lnTo>
                    <a:lnTo>
                      <a:pt x="293" y="52"/>
                    </a:lnTo>
                    <a:lnTo>
                      <a:pt x="294" y="31"/>
                    </a:lnTo>
                    <a:lnTo>
                      <a:pt x="294" y="31"/>
                    </a:lnTo>
                    <a:lnTo>
                      <a:pt x="280" y="19"/>
                    </a:lnTo>
                    <a:lnTo>
                      <a:pt x="276" y="12"/>
                    </a:lnTo>
                    <a:lnTo>
                      <a:pt x="268" y="15"/>
                    </a:lnTo>
                    <a:lnTo>
                      <a:pt x="260" y="14"/>
                    </a:lnTo>
                    <a:lnTo>
                      <a:pt x="256" y="17"/>
                    </a:lnTo>
                    <a:lnTo>
                      <a:pt x="249" y="15"/>
                    </a:lnTo>
                    <a:lnTo>
                      <a:pt x="239" y="1"/>
                    </a:lnTo>
                    <a:lnTo>
                      <a:pt x="234" y="2"/>
                    </a:lnTo>
                    <a:lnTo>
                      <a:pt x="224" y="2"/>
                    </a:lnTo>
                    <a:lnTo>
                      <a:pt x="224" y="2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8" name="Google Shape;238;p31"/>
              <p:cNvSpPr/>
              <p:nvPr/>
            </p:nvSpPr>
            <p:spPr>
              <a:xfrm>
                <a:off x="4158" y="2698"/>
                <a:ext cx="115" cy="156"/>
              </a:xfrm>
              <a:custGeom>
                <a:rect b="b" l="l" r="r" t="t"/>
                <a:pathLst>
                  <a:path extrusionOk="0" h="156" w="115">
                    <a:moveTo>
                      <a:pt x="115" y="4"/>
                    </a:moveTo>
                    <a:lnTo>
                      <a:pt x="105" y="3"/>
                    </a:lnTo>
                    <a:lnTo>
                      <a:pt x="95" y="0"/>
                    </a:lnTo>
                    <a:lnTo>
                      <a:pt x="85" y="9"/>
                    </a:lnTo>
                    <a:lnTo>
                      <a:pt x="77" y="26"/>
                    </a:lnTo>
                    <a:lnTo>
                      <a:pt x="76" y="36"/>
                    </a:lnTo>
                    <a:lnTo>
                      <a:pt x="63" y="32"/>
                    </a:lnTo>
                    <a:lnTo>
                      <a:pt x="51" y="27"/>
                    </a:lnTo>
                    <a:lnTo>
                      <a:pt x="31" y="26"/>
                    </a:lnTo>
                    <a:lnTo>
                      <a:pt x="30" y="34"/>
                    </a:lnTo>
                    <a:lnTo>
                      <a:pt x="34" y="43"/>
                    </a:lnTo>
                    <a:lnTo>
                      <a:pt x="46" y="41"/>
                    </a:lnTo>
                    <a:lnTo>
                      <a:pt x="50" y="45"/>
                    </a:lnTo>
                    <a:lnTo>
                      <a:pt x="43" y="66"/>
                    </a:lnTo>
                    <a:lnTo>
                      <a:pt x="51" y="76"/>
                    </a:lnTo>
                    <a:lnTo>
                      <a:pt x="52" y="90"/>
                    </a:lnTo>
                    <a:lnTo>
                      <a:pt x="50" y="102"/>
                    </a:lnTo>
                    <a:lnTo>
                      <a:pt x="45" y="111"/>
                    </a:lnTo>
                    <a:lnTo>
                      <a:pt x="32" y="109"/>
                    </a:lnTo>
                    <a:lnTo>
                      <a:pt x="23" y="101"/>
                    </a:lnTo>
                    <a:lnTo>
                      <a:pt x="22" y="109"/>
                    </a:lnTo>
                    <a:lnTo>
                      <a:pt x="11" y="111"/>
                    </a:lnTo>
                    <a:lnTo>
                      <a:pt x="6" y="115"/>
                    </a:lnTo>
                    <a:lnTo>
                      <a:pt x="12" y="127"/>
                    </a:lnTo>
                    <a:lnTo>
                      <a:pt x="0" y="137"/>
                    </a:lnTo>
                    <a:lnTo>
                      <a:pt x="12" y="156"/>
                    </a:lnTo>
                    <a:lnTo>
                      <a:pt x="19" y="148"/>
                    </a:lnTo>
                    <a:lnTo>
                      <a:pt x="23" y="146"/>
                    </a:lnTo>
                    <a:lnTo>
                      <a:pt x="29" y="151"/>
                    </a:lnTo>
                    <a:lnTo>
                      <a:pt x="33" y="153"/>
                    </a:lnTo>
                    <a:lnTo>
                      <a:pt x="39" y="146"/>
                    </a:lnTo>
                    <a:lnTo>
                      <a:pt x="47" y="147"/>
                    </a:lnTo>
                    <a:lnTo>
                      <a:pt x="49" y="152"/>
                    </a:lnTo>
                    <a:lnTo>
                      <a:pt x="54" y="155"/>
                    </a:lnTo>
                    <a:lnTo>
                      <a:pt x="64" y="143"/>
                    </a:lnTo>
                    <a:lnTo>
                      <a:pt x="73" y="135"/>
                    </a:lnTo>
                    <a:lnTo>
                      <a:pt x="77" y="129"/>
                    </a:lnTo>
                    <a:lnTo>
                      <a:pt x="77" y="115"/>
                    </a:lnTo>
                    <a:lnTo>
                      <a:pt x="84" y="97"/>
                    </a:lnTo>
                    <a:lnTo>
                      <a:pt x="91" y="88"/>
                    </a:lnTo>
                    <a:lnTo>
                      <a:pt x="101" y="80"/>
                    </a:lnTo>
                    <a:lnTo>
                      <a:pt x="102" y="74"/>
                    </a:lnTo>
                    <a:lnTo>
                      <a:pt x="103" y="67"/>
                    </a:lnTo>
                    <a:lnTo>
                      <a:pt x="106" y="61"/>
                    </a:lnTo>
                    <a:lnTo>
                      <a:pt x="105" y="51"/>
                    </a:lnTo>
                    <a:lnTo>
                      <a:pt x="107" y="35"/>
                    </a:lnTo>
                    <a:lnTo>
                      <a:pt x="110" y="24"/>
                    </a:lnTo>
                    <a:lnTo>
                      <a:pt x="114" y="15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2741" y="2543"/>
                <a:ext cx="191" cy="298"/>
              </a:xfrm>
              <a:custGeom>
                <a:rect b="b" l="l" r="r" t="t"/>
                <a:pathLst>
                  <a:path extrusionOk="0" h="298" w="191">
                    <a:moveTo>
                      <a:pt x="128" y="12"/>
                    </a:moveTo>
                    <a:lnTo>
                      <a:pt x="131" y="6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4" y="8"/>
                    </a:lnTo>
                    <a:lnTo>
                      <a:pt x="107" y="13"/>
                    </a:lnTo>
                    <a:lnTo>
                      <a:pt x="95" y="22"/>
                    </a:lnTo>
                    <a:lnTo>
                      <a:pt x="82" y="20"/>
                    </a:lnTo>
                    <a:lnTo>
                      <a:pt x="81" y="24"/>
                    </a:lnTo>
                    <a:lnTo>
                      <a:pt x="71" y="24"/>
                    </a:lnTo>
                    <a:lnTo>
                      <a:pt x="62" y="32"/>
                    </a:lnTo>
                    <a:lnTo>
                      <a:pt x="58" y="48"/>
                    </a:lnTo>
                    <a:lnTo>
                      <a:pt x="58" y="53"/>
                    </a:lnTo>
                    <a:lnTo>
                      <a:pt x="51" y="55"/>
                    </a:lnTo>
                    <a:lnTo>
                      <a:pt x="39" y="68"/>
                    </a:lnTo>
                    <a:lnTo>
                      <a:pt x="30" y="67"/>
                    </a:lnTo>
                    <a:lnTo>
                      <a:pt x="28" y="70"/>
                    </a:lnTo>
                    <a:lnTo>
                      <a:pt x="32" y="80"/>
                    </a:lnTo>
                    <a:lnTo>
                      <a:pt x="28" y="85"/>
                    </a:lnTo>
                    <a:lnTo>
                      <a:pt x="23" y="84"/>
                    </a:lnTo>
                    <a:lnTo>
                      <a:pt x="21" y="93"/>
                    </a:lnTo>
                    <a:lnTo>
                      <a:pt x="27" y="102"/>
                    </a:lnTo>
                    <a:lnTo>
                      <a:pt x="29" y="117"/>
                    </a:lnTo>
                    <a:lnTo>
                      <a:pt x="25" y="122"/>
                    </a:lnTo>
                    <a:lnTo>
                      <a:pt x="28" y="138"/>
                    </a:lnTo>
                    <a:lnTo>
                      <a:pt x="25" y="149"/>
                    </a:lnTo>
                    <a:lnTo>
                      <a:pt x="30" y="153"/>
                    </a:lnTo>
                    <a:lnTo>
                      <a:pt x="25" y="162"/>
                    </a:lnTo>
                    <a:lnTo>
                      <a:pt x="18" y="173"/>
                    </a:lnTo>
                    <a:lnTo>
                      <a:pt x="9" y="175"/>
                    </a:lnTo>
                    <a:lnTo>
                      <a:pt x="6" y="181"/>
                    </a:lnTo>
                    <a:lnTo>
                      <a:pt x="7" y="190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18" y="207"/>
                    </a:lnTo>
                    <a:lnTo>
                      <a:pt x="21" y="207"/>
                    </a:lnTo>
                    <a:lnTo>
                      <a:pt x="25" y="214"/>
                    </a:lnTo>
                    <a:lnTo>
                      <a:pt x="38" y="217"/>
                    </a:lnTo>
                    <a:lnTo>
                      <a:pt x="43" y="214"/>
                    </a:lnTo>
                    <a:lnTo>
                      <a:pt x="51" y="219"/>
                    </a:lnTo>
                    <a:lnTo>
                      <a:pt x="57" y="224"/>
                    </a:lnTo>
                    <a:lnTo>
                      <a:pt x="61" y="222"/>
                    </a:lnTo>
                    <a:lnTo>
                      <a:pt x="72" y="231"/>
                    </a:lnTo>
                    <a:lnTo>
                      <a:pt x="77" y="239"/>
                    </a:lnTo>
                    <a:lnTo>
                      <a:pt x="84" y="244"/>
                    </a:lnTo>
                    <a:lnTo>
                      <a:pt x="94" y="263"/>
                    </a:lnTo>
                    <a:lnTo>
                      <a:pt x="106" y="265"/>
                    </a:lnTo>
                    <a:lnTo>
                      <a:pt x="114" y="260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2" y="270"/>
                    </a:lnTo>
                    <a:lnTo>
                      <a:pt x="132" y="288"/>
                    </a:lnTo>
                    <a:lnTo>
                      <a:pt x="137" y="288"/>
                    </a:lnTo>
                    <a:lnTo>
                      <a:pt x="144" y="298"/>
                    </a:lnTo>
                    <a:lnTo>
                      <a:pt x="151" y="249"/>
                    </a:lnTo>
                    <a:lnTo>
                      <a:pt x="151" y="241"/>
                    </a:lnTo>
                    <a:lnTo>
                      <a:pt x="149" y="231"/>
                    </a:lnTo>
                    <a:lnTo>
                      <a:pt x="142" y="224"/>
                    </a:lnTo>
                    <a:lnTo>
                      <a:pt x="142" y="212"/>
                    </a:lnTo>
                    <a:lnTo>
                      <a:pt x="151" y="209"/>
                    </a:lnTo>
                    <a:lnTo>
                      <a:pt x="153" y="210"/>
                    </a:lnTo>
                    <a:lnTo>
                      <a:pt x="154" y="204"/>
                    </a:lnTo>
                    <a:lnTo>
                      <a:pt x="145" y="202"/>
                    </a:lnTo>
                    <a:lnTo>
                      <a:pt x="145" y="191"/>
                    </a:lnTo>
                    <a:lnTo>
                      <a:pt x="175" y="192"/>
                    </a:lnTo>
                    <a:lnTo>
                      <a:pt x="181" y="185"/>
                    </a:lnTo>
                    <a:lnTo>
                      <a:pt x="185" y="191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86" y="181"/>
                    </a:lnTo>
                    <a:lnTo>
                      <a:pt x="182" y="175"/>
                    </a:lnTo>
                    <a:lnTo>
                      <a:pt x="177" y="171"/>
                    </a:lnTo>
                    <a:lnTo>
                      <a:pt x="185" y="162"/>
                    </a:lnTo>
                    <a:lnTo>
                      <a:pt x="184" y="158"/>
                    </a:lnTo>
                    <a:lnTo>
                      <a:pt x="180" y="153"/>
                    </a:lnTo>
                    <a:lnTo>
                      <a:pt x="177" y="141"/>
                    </a:lnTo>
                    <a:lnTo>
                      <a:pt x="179" y="129"/>
                    </a:lnTo>
                    <a:lnTo>
                      <a:pt x="182" y="122"/>
                    </a:lnTo>
                    <a:lnTo>
                      <a:pt x="186" y="113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60" y="111"/>
                    </a:lnTo>
                    <a:lnTo>
                      <a:pt x="153" y="113"/>
                    </a:lnTo>
                    <a:lnTo>
                      <a:pt x="143" y="98"/>
                    </a:lnTo>
                    <a:lnTo>
                      <a:pt x="134" y="95"/>
                    </a:lnTo>
                    <a:lnTo>
                      <a:pt x="114" y="97"/>
                    </a:lnTo>
                    <a:lnTo>
                      <a:pt x="110" y="91"/>
                    </a:lnTo>
                    <a:lnTo>
                      <a:pt x="107" y="90"/>
                    </a:lnTo>
                    <a:lnTo>
                      <a:pt x="106" y="85"/>
                    </a:lnTo>
                    <a:lnTo>
                      <a:pt x="108" y="79"/>
                    </a:lnTo>
                    <a:lnTo>
                      <a:pt x="107" y="72"/>
                    </a:lnTo>
                    <a:lnTo>
                      <a:pt x="104" y="68"/>
                    </a:lnTo>
                    <a:lnTo>
                      <a:pt x="102" y="60"/>
                    </a:lnTo>
                    <a:lnTo>
                      <a:pt x="94" y="59"/>
                    </a:lnTo>
                    <a:lnTo>
                      <a:pt x="99" y="48"/>
                    </a:lnTo>
                    <a:lnTo>
                      <a:pt x="102" y="36"/>
                    </a:lnTo>
                    <a:lnTo>
                      <a:pt x="107" y="29"/>
                    </a:lnTo>
                    <a:lnTo>
                      <a:pt x="113" y="24"/>
                    </a:lnTo>
                    <a:lnTo>
                      <a:pt x="117" y="15"/>
                    </a:lnTo>
                    <a:lnTo>
                      <a:pt x="128" y="12"/>
                    </a:lnTo>
                    <a:lnTo>
                      <a:pt x="128" y="1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0" name="Google Shape;240;p31"/>
              <p:cNvSpPr/>
              <p:nvPr/>
            </p:nvSpPr>
            <p:spPr>
              <a:xfrm>
                <a:off x="2639" y="2565"/>
                <a:ext cx="52" cy="53"/>
              </a:xfrm>
              <a:custGeom>
                <a:rect b="b" l="l" r="r" t="t"/>
                <a:pathLst>
                  <a:path extrusionOk="0" h="53" w="52">
                    <a:moveTo>
                      <a:pt x="36" y="5"/>
                    </a:moveTo>
                    <a:lnTo>
                      <a:pt x="32" y="9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9" y="24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4" y="20"/>
                    </a:lnTo>
                    <a:lnTo>
                      <a:pt x="18" y="23"/>
                    </a:lnTo>
                    <a:lnTo>
                      <a:pt x="19" y="28"/>
                    </a:lnTo>
                    <a:lnTo>
                      <a:pt x="25" y="30"/>
                    </a:lnTo>
                    <a:lnTo>
                      <a:pt x="30" y="34"/>
                    </a:lnTo>
                    <a:lnTo>
                      <a:pt x="34" y="38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6" y="49"/>
                    </a:lnTo>
                    <a:lnTo>
                      <a:pt x="44" y="53"/>
                    </a:lnTo>
                    <a:lnTo>
                      <a:pt x="45" y="49"/>
                    </a:lnTo>
                    <a:lnTo>
                      <a:pt x="46" y="46"/>
                    </a:lnTo>
                    <a:lnTo>
                      <a:pt x="46" y="42"/>
                    </a:lnTo>
                    <a:lnTo>
                      <a:pt x="48" y="41"/>
                    </a:lnTo>
                    <a:lnTo>
                      <a:pt x="46" y="38"/>
                    </a:lnTo>
                    <a:lnTo>
                      <a:pt x="46" y="31"/>
                    </a:lnTo>
                    <a:lnTo>
                      <a:pt x="52" y="29"/>
                    </a:lnTo>
                    <a:lnTo>
                      <a:pt x="45" y="21"/>
                    </a:lnTo>
                    <a:lnTo>
                      <a:pt x="39" y="14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2676" y="2352"/>
                <a:ext cx="163" cy="59"/>
              </a:xfrm>
              <a:custGeom>
                <a:rect b="b" l="l" r="r" t="t"/>
                <a:pathLst>
                  <a:path extrusionOk="0" h="59" w="163">
                    <a:moveTo>
                      <a:pt x="83" y="7"/>
                    </a:moveTo>
                    <a:lnTo>
                      <a:pt x="69" y="2"/>
                    </a:lnTo>
                    <a:lnTo>
                      <a:pt x="57" y="1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28" y="4"/>
                    </a:lnTo>
                    <a:lnTo>
                      <a:pt x="20" y="7"/>
                    </a:lnTo>
                    <a:lnTo>
                      <a:pt x="12" y="11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6" y="25"/>
                    </a:lnTo>
                    <a:lnTo>
                      <a:pt x="14" y="23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5" y="9"/>
                    </a:lnTo>
                    <a:lnTo>
                      <a:pt x="50" y="9"/>
                    </a:lnTo>
                    <a:lnTo>
                      <a:pt x="44" y="14"/>
                    </a:lnTo>
                    <a:lnTo>
                      <a:pt x="48" y="18"/>
                    </a:lnTo>
                    <a:lnTo>
                      <a:pt x="68" y="21"/>
                    </a:lnTo>
                    <a:lnTo>
                      <a:pt x="72" y="24"/>
                    </a:lnTo>
                    <a:lnTo>
                      <a:pt x="86" y="29"/>
                    </a:lnTo>
                    <a:lnTo>
                      <a:pt x="95" y="28"/>
                    </a:lnTo>
                    <a:lnTo>
                      <a:pt x="97" y="39"/>
                    </a:lnTo>
                    <a:lnTo>
                      <a:pt x="102" y="44"/>
                    </a:lnTo>
                    <a:lnTo>
                      <a:pt x="112" y="44"/>
                    </a:lnTo>
                    <a:lnTo>
                      <a:pt x="118" y="49"/>
                    </a:lnTo>
                    <a:lnTo>
                      <a:pt x="107" y="59"/>
                    </a:lnTo>
                    <a:lnTo>
                      <a:pt x="128" y="58"/>
                    </a:lnTo>
                    <a:lnTo>
                      <a:pt x="139" y="59"/>
                    </a:lnTo>
                    <a:lnTo>
                      <a:pt x="149" y="58"/>
                    </a:lnTo>
                    <a:lnTo>
                      <a:pt x="160" y="56"/>
                    </a:lnTo>
                    <a:lnTo>
                      <a:pt x="163" y="51"/>
                    </a:lnTo>
                    <a:lnTo>
                      <a:pt x="151" y="44"/>
                    </a:lnTo>
                    <a:lnTo>
                      <a:pt x="140" y="44"/>
                    </a:lnTo>
                    <a:lnTo>
                      <a:pt x="142" y="39"/>
                    </a:lnTo>
                    <a:lnTo>
                      <a:pt x="133" y="35"/>
                    </a:lnTo>
                    <a:lnTo>
                      <a:pt x="128" y="35"/>
                    </a:lnTo>
                    <a:lnTo>
                      <a:pt x="119" y="28"/>
                    </a:lnTo>
                    <a:lnTo>
                      <a:pt x="108" y="16"/>
                    </a:lnTo>
                    <a:lnTo>
                      <a:pt x="102" y="12"/>
                    </a:lnTo>
                    <a:lnTo>
                      <a:pt x="88" y="14"/>
                    </a:lnTo>
                    <a:lnTo>
                      <a:pt x="83" y="7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2" name="Google Shape;242;p31"/>
              <p:cNvSpPr/>
              <p:nvPr/>
            </p:nvSpPr>
            <p:spPr>
              <a:xfrm>
                <a:off x="4150" y="1860"/>
                <a:ext cx="92" cy="44"/>
              </a:xfrm>
              <a:custGeom>
                <a:rect b="b" l="l" r="r" t="t"/>
                <a:pathLst>
                  <a:path extrusionOk="0" h="44" w="92">
                    <a:moveTo>
                      <a:pt x="37" y="0"/>
                    </a:moveTo>
                    <a:lnTo>
                      <a:pt x="31" y="1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5" y="26"/>
                    </a:lnTo>
                    <a:lnTo>
                      <a:pt x="12" y="30"/>
                    </a:lnTo>
                    <a:lnTo>
                      <a:pt x="20" y="38"/>
                    </a:lnTo>
                    <a:lnTo>
                      <a:pt x="31" y="44"/>
                    </a:lnTo>
                    <a:lnTo>
                      <a:pt x="38" y="37"/>
                    </a:lnTo>
                    <a:lnTo>
                      <a:pt x="43" y="35"/>
                    </a:lnTo>
                    <a:lnTo>
                      <a:pt x="54" y="40"/>
                    </a:lnTo>
                    <a:lnTo>
                      <a:pt x="61" y="39"/>
                    </a:lnTo>
                    <a:lnTo>
                      <a:pt x="67" y="43"/>
                    </a:lnTo>
                    <a:lnTo>
                      <a:pt x="69" y="39"/>
                    </a:lnTo>
                    <a:lnTo>
                      <a:pt x="75" y="39"/>
                    </a:lnTo>
                    <a:lnTo>
                      <a:pt x="79" y="37"/>
                    </a:lnTo>
                    <a:lnTo>
                      <a:pt x="80" y="36"/>
                    </a:lnTo>
                    <a:lnTo>
                      <a:pt x="82" y="35"/>
                    </a:lnTo>
                    <a:lnTo>
                      <a:pt x="83" y="31"/>
                    </a:lnTo>
                    <a:lnTo>
                      <a:pt x="86" y="30"/>
                    </a:lnTo>
                    <a:lnTo>
                      <a:pt x="87" y="28"/>
                    </a:lnTo>
                    <a:lnTo>
                      <a:pt x="92" y="28"/>
                    </a:lnTo>
                    <a:lnTo>
                      <a:pt x="85" y="19"/>
                    </a:lnTo>
                    <a:lnTo>
                      <a:pt x="74" y="18"/>
                    </a:lnTo>
                    <a:lnTo>
                      <a:pt x="72" y="12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54" y="12"/>
                    </a:lnTo>
                    <a:lnTo>
                      <a:pt x="54" y="7"/>
                    </a:lnTo>
                    <a:lnTo>
                      <a:pt x="43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3" name="Google Shape;243;p31"/>
              <p:cNvSpPr/>
              <p:nvPr/>
            </p:nvSpPr>
            <p:spPr>
              <a:xfrm>
                <a:off x="4064" y="1794"/>
                <a:ext cx="123" cy="131"/>
              </a:xfrm>
              <a:custGeom>
                <a:rect b="b" l="l" r="r" t="t"/>
                <a:pathLst>
                  <a:path extrusionOk="0" h="131" w="123">
                    <a:moveTo>
                      <a:pt x="106" y="20"/>
                    </a:moveTo>
                    <a:lnTo>
                      <a:pt x="100" y="15"/>
                    </a:lnTo>
                    <a:lnTo>
                      <a:pt x="85" y="8"/>
                    </a:lnTo>
                    <a:lnTo>
                      <a:pt x="78" y="13"/>
                    </a:lnTo>
                    <a:lnTo>
                      <a:pt x="64" y="16"/>
                    </a:lnTo>
                    <a:lnTo>
                      <a:pt x="64" y="10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32" y="10"/>
                    </a:lnTo>
                    <a:lnTo>
                      <a:pt x="36" y="16"/>
                    </a:lnTo>
                    <a:lnTo>
                      <a:pt x="27" y="24"/>
                    </a:lnTo>
                    <a:lnTo>
                      <a:pt x="24" y="21"/>
                    </a:lnTo>
                    <a:lnTo>
                      <a:pt x="14" y="22"/>
                    </a:lnTo>
                    <a:lnTo>
                      <a:pt x="11" y="25"/>
                    </a:lnTo>
                    <a:lnTo>
                      <a:pt x="14" y="31"/>
                    </a:lnTo>
                    <a:lnTo>
                      <a:pt x="11" y="46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3" y="71"/>
                    </a:lnTo>
                    <a:lnTo>
                      <a:pt x="2" y="82"/>
                    </a:lnTo>
                    <a:lnTo>
                      <a:pt x="5" y="87"/>
                    </a:lnTo>
                    <a:lnTo>
                      <a:pt x="4" y="94"/>
                    </a:lnTo>
                    <a:lnTo>
                      <a:pt x="11" y="98"/>
                    </a:lnTo>
                    <a:lnTo>
                      <a:pt x="31" y="102"/>
                    </a:lnTo>
                    <a:lnTo>
                      <a:pt x="24" y="113"/>
                    </a:lnTo>
                    <a:lnTo>
                      <a:pt x="23" y="126"/>
                    </a:lnTo>
                    <a:lnTo>
                      <a:pt x="35" y="126"/>
                    </a:lnTo>
                    <a:lnTo>
                      <a:pt x="38" y="122"/>
                    </a:lnTo>
                    <a:lnTo>
                      <a:pt x="52" y="127"/>
                    </a:lnTo>
                    <a:lnTo>
                      <a:pt x="57" y="126"/>
                    </a:lnTo>
                    <a:lnTo>
                      <a:pt x="64" y="131"/>
                    </a:lnTo>
                    <a:lnTo>
                      <a:pt x="66" y="127"/>
                    </a:lnTo>
                    <a:lnTo>
                      <a:pt x="78" y="128"/>
                    </a:lnTo>
                    <a:lnTo>
                      <a:pt x="87" y="124"/>
                    </a:lnTo>
                    <a:lnTo>
                      <a:pt x="94" y="125"/>
                    </a:lnTo>
                    <a:lnTo>
                      <a:pt x="99" y="129"/>
                    </a:lnTo>
                    <a:lnTo>
                      <a:pt x="100" y="126"/>
                    </a:lnTo>
                    <a:lnTo>
                      <a:pt x="97" y="115"/>
                    </a:lnTo>
                    <a:lnTo>
                      <a:pt x="102" y="112"/>
                    </a:lnTo>
                    <a:lnTo>
                      <a:pt x="106" y="104"/>
                    </a:lnTo>
                    <a:lnTo>
                      <a:pt x="98" y="96"/>
                    </a:lnTo>
                    <a:lnTo>
                      <a:pt x="91" y="92"/>
                    </a:lnTo>
                    <a:lnTo>
                      <a:pt x="89" y="85"/>
                    </a:lnTo>
                    <a:lnTo>
                      <a:pt x="86" y="80"/>
                    </a:lnTo>
                    <a:lnTo>
                      <a:pt x="96" y="76"/>
                    </a:lnTo>
                    <a:lnTo>
                      <a:pt x="101" y="72"/>
                    </a:lnTo>
                    <a:lnTo>
                      <a:pt x="110" y="68"/>
                    </a:lnTo>
                    <a:lnTo>
                      <a:pt x="113" y="66"/>
                    </a:lnTo>
                    <a:lnTo>
                      <a:pt x="117" y="67"/>
                    </a:lnTo>
                    <a:lnTo>
                      <a:pt x="123" y="66"/>
                    </a:lnTo>
                    <a:lnTo>
                      <a:pt x="116" y="54"/>
                    </a:lnTo>
                    <a:lnTo>
                      <a:pt x="117" y="49"/>
                    </a:lnTo>
                    <a:lnTo>
                      <a:pt x="113" y="40"/>
                    </a:lnTo>
                    <a:lnTo>
                      <a:pt x="107" y="34"/>
                    </a:lnTo>
                    <a:lnTo>
                      <a:pt x="110" y="29"/>
                    </a:lnTo>
                    <a:lnTo>
                      <a:pt x="106" y="20"/>
                    </a:lnTo>
                    <a:lnTo>
                      <a:pt x="106" y="2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>
                <a:off x="4635" y="2539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23" y="22"/>
                    </a:moveTo>
                    <a:lnTo>
                      <a:pt x="16" y="17"/>
                    </a:lnTo>
                    <a:lnTo>
                      <a:pt x="25" y="12"/>
                    </a:lnTo>
                    <a:lnTo>
                      <a:pt x="25" y="5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9" y="3"/>
                    </a:lnTo>
                    <a:lnTo>
                      <a:pt x="5" y="10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0" y="29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23" y="22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4088" y="1748"/>
                <a:ext cx="61" cy="49"/>
              </a:xfrm>
              <a:custGeom>
                <a:rect b="b" l="l" r="r" t="t"/>
                <a:pathLst>
                  <a:path extrusionOk="0" h="49" w="61">
                    <a:moveTo>
                      <a:pt x="61" y="35"/>
                    </a:moveTo>
                    <a:lnTo>
                      <a:pt x="56" y="27"/>
                    </a:lnTo>
                    <a:lnTo>
                      <a:pt x="37" y="33"/>
                    </a:lnTo>
                    <a:lnTo>
                      <a:pt x="40" y="40"/>
                    </a:lnTo>
                    <a:lnTo>
                      <a:pt x="54" y="49"/>
                    </a:lnTo>
                    <a:lnTo>
                      <a:pt x="61" y="35"/>
                    </a:lnTo>
                    <a:lnTo>
                      <a:pt x="61" y="35"/>
                    </a:lnTo>
                    <a:close/>
                    <a:moveTo>
                      <a:pt x="37" y="21"/>
                    </a:moveTo>
                    <a:lnTo>
                      <a:pt x="30" y="19"/>
                    </a:lnTo>
                    <a:lnTo>
                      <a:pt x="28" y="14"/>
                    </a:lnTo>
                    <a:lnTo>
                      <a:pt x="31" y="8"/>
                    </a:lnTo>
                    <a:lnTo>
                      <a:pt x="31" y="0"/>
                    </a:lnTo>
                    <a:lnTo>
                      <a:pt x="21" y="5"/>
                    </a:lnTo>
                    <a:lnTo>
                      <a:pt x="17" y="10"/>
                    </a:lnTo>
                    <a:lnTo>
                      <a:pt x="5" y="10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7" y="46"/>
                    </a:lnTo>
                    <a:lnTo>
                      <a:pt x="17" y="49"/>
                    </a:lnTo>
                    <a:lnTo>
                      <a:pt x="26" y="46"/>
                    </a:lnTo>
                    <a:lnTo>
                      <a:pt x="21" y="38"/>
                    </a:lnTo>
                    <a:lnTo>
                      <a:pt x="31" y="26"/>
                    </a:lnTo>
                    <a:lnTo>
                      <a:pt x="34" y="28"/>
                    </a:lnTo>
                    <a:lnTo>
                      <a:pt x="37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6" name="Google Shape;246;p31"/>
              <p:cNvSpPr/>
              <p:nvPr/>
            </p:nvSpPr>
            <p:spPr>
              <a:xfrm>
                <a:off x="2869" y="2410"/>
                <a:ext cx="57" cy="42"/>
              </a:xfrm>
              <a:custGeom>
                <a:rect b="b" l="l" r="r" t="t"/>
                <a:pathLst>
                  <a:path extrusionOk="0" h="42" w="57">
                    <a:moveTo>
                      <a:pt x="3" y="34"/>
                    </a:moveTo>
                    <a:lnTo>
                      <a:pt x="3" y="39"/>
                    </a:lnTo>
                    <a:lnTo>
                      <a:pt x="7" y="42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2" y="31"/>
                    </a:lnTo>
                    <a:lnTo>
                      <a:pt x="28" y="30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4" y="27"/>
                    </a:lnTo>
                    <a:lnTo>
                      <a:pt x="51" y="30"/>
                    </a:lnTo>
                    <a:lnTo>
                      <a:pt x="57" y="23"/>
                    </a:lnTo>
                    <a:lnTo>
                      <a:pt x="50" y="17"/>
                    </a:lnTo>
                    <a:lnTo>
                      <a:pt x="43" y="16"/>
                    </a:lnTo>
                    <a:lnTo>
                      <a:pt x="44" y="11"/>
                    </a:lnTo>
                    <a:lnTo>
                      <a:pt x="35" y="11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7" name="Google Shape;247;p31"/>
              <p:cNvSpPr/>
              <p:nvPr/>
            </p:nvSpPr>
            <p:spPr>
              <a:xfrm>
                <a:off x="3851" y="2104"/>
                <a:ext cx="316" cy="322"/>
              </a:xfrm>
              <a:custGeom>
                <a:rect b="b" l="l" r="r" t="t"/>
                <a:pathLst>
                  <a:path extrusionOk="0" h="322" w="316">
                    <a:moveTo>
                      <a:pt x="256" y="3"/>
                    </a:moveTo>
                    <a:lnTo>
                      <a:pt x="247" y="4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11" y="7"/>
                    </a:lnTo>
                    <a:lnTo>
                      <a:pt x="203" y="4"/>
                    </a:lnTo>
                    <a:lnTo>
                      <a:pt x="179" y="6"/>
                    </a:lnTo>
                    <a:lnTo>
                      <a:pt x="154" y="9"/>
                    </a:lnTo>
                    <a:lnTo>
                      <a:pt x="140" y="14"/>
                    </a:lnTo>
                    <a:lnTo>
                      <a:pt x="130" y="22"/>
                    </a:lnTo>
                    <a:lnTo>
                      <a:pt x="114" y="25"/>
                    </a:lnTo>
                    <a:lnTo>
                      <a:pt x="100" y="35"/>
                    </a:lnTo>
                    <a:lnTo>
                      <a:pt x="106" y="46"/>
                    </a:lnTo>
                    <a:lnTo>
                      <a:pt x="107" y="58"/>
                    </a:lnTo>
                    <a:lnTo>
                      <a:pt x="112" y="76"/>
                    </a:lnTo>
                    <a:lnTo>
                      <a:pt x="116" y="80"/>
                    </a:lnTo>
                    <a:lnTo>
                      <a:pt x="113" y="87"/>
                    </a:lnTo>
                    <a:lnTo>
                      <a:pt x="93" y="90"/>
                    </a:lnTo>
                    <a:lnTo>
                      <a:pt x="86" y="97"/>
                    </a:lnTo>
                    <a:lnTo>
                      <a:pt x="77" y="98"/>
                    </a:lnTo>
                    <a:lnTo>
                      <a:pt x="77" y="111"/>
                    </a:lnTo>
                    <a:lnTo>
                      <a:pt x="59" y="118"/>
                    </a:lnTo>
                    <a:lnTo>
                      <a:pt x="53" y="127"/>
                    </a:lnTo>
                    <a:lnTo>
                      <a:pt x="41" y="132"/>
                    </a:lnTo>
                    <a:lnTo>
                      <a:pt x="25" y="134"/>
                    </a:lnTo>
                    <a:lnTo>
                      <a:pt x="1" y="148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0" y="173"/>
                    </a:lnTo>
                    <a:lnTo>
                      <a:pt x="57" y="216"/>
                    </a:lnTo>
                    <a:lnTo>
                      <a:pt x="109" y="255"/>
                    </a:lnTo>
                    <a:lnTo>
                      <a:pt x="160" y="294"/>
                    </a:lnTo>
                    <a:lnTo>
                      <a:pt x="164" y="302"/>
                    </a:lnTo>
                    <a:lnTo>
                      <a:pt x="174" y="307"/>
                    </a:lnTo>
                    <a:lnTo>
                      <a:pt x="181" y="310"/>
                    </a:lnTo>
                    <a:lnTo>
                      <a:pt x="181" y="322"/>
                    </a:lnTo>
                    <a:lnTo>
                      <a:pt x="198" y="320"/>
                    </a:lnTo>
                    <a:lnTo>
                      <a:pt x="220" y="312"/>
                    </a:lnTo>
                    <a:lnTo>
                      <a:pt x="265" y="277"/>
                    </a:lnTo>
                    <a:lnTo>
                      <a:pt x="316" y="243"/>
                    </a:lnTo>
                    <a:lnTo>
                      <a:pt x="309" y="232"/>
                    </a:lnTo>
                    <a:lnTo>
                      <a:pt x="298" y="224"/>
                    </a:lnTo>
                    <a:lnTo>
                      <a:pt x="290" y="227"/>
                    </a:lnTo>
                    <a:lnTo>
                      <a:pt x="284" y="217"/>
                    </a:lnTo>
                    <a:lnTo>
                      <a:pt x="284" y="209"/>
                    </a:lnTo>
                    <a:lnTo>
                      <a:pt x="274" y="196"/>
                    </a:lnTo>
                    <a:lnTo>
                      <a:pt x="280" y="189"/>
                    </a:lnTo>
                    <a:lnTo>
                      <a:pt x="279" y="178"/>
                    </a:lnTo>
                    <a:lnTo>
                      <a:pt x="281" y="168"/>
                    </a:lnTo>
                    <a:lnTo>
                      <a:pt x="279" y="160"/>
                    </a:lnTo>
                    <a:lnTo>
                      <a:pt x="281" y="146"/>
                    </a:lnTo>
                    <a:lnTo>
                      <a:pt x="281" y="137"/>
                    </a:lnTo>
                    <a:lnTo>
                      <a:pt x="275" y="121"/>
                    </a:lnTo>
                    <a:lnTo>
                      <a:pt x="268" y="90"/>
                    </a:lnTo>
                    <a:lnTo>
                      <a:pt x="258" y="83"/>
                    </a:lnTo>
                    <a:lnTo>
                      <a:pt x="258" y="78"/>
                    </a:lnTo>
                    <a:lnTo>
                      <a:pt x="246" y="67"/>
                    </a:lnTo>
                    <a:lnTo>
                      <a:pt x="244" y="54"/>
                    </a:lnTo>
                    <a:lnTo>
                      <a:pt x="254" y="44"/>
                    </a:lnTo>
                    <a:lnTo>
                      <a:pt x="256" y="30"/>
                    </a:lnTo>
                    <a:lnTo>
                      <a:pt x="254" y="12"/>
                    </a:lnTo>
                    <a:lnTo>
                      <a:pt x="256" y="3"/>
                    </a:lnTo>
                    <a:lnTo>
                      <a:pt x="256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8" name="Google Shape;248;p31"/>
              <p:cNvSpPr/>
              <p:nvPr/>
            </p:nvSpPr>
            <p:spPr>
              <a:xfrm>
                <a:off x="2711" y="2740"/>
                <a:ext cx="90" cy="113"/>
              </a:xfrm>
              <a:custGeom>
                <a:rect b="b" l="l" r="r" t="t"/>
                <a:pathLst>
                  <a:path extrusionOk="0" h="113" w="90">
                    <a:moveTo>
                      <a:pt x="87" y="27"/>
                    </a:moveTo>
                    <a:lnTo>
                      <a:pt x="81" y="22"/>
                    </a:lnTo>
                    <a:lnTo>
                      <a:pt x="73" y="17"/>
                    </a:lnTo>
                    <a:lnTo>
                      <a:pt x="68" y="20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3" y="11"/>
                    </a:lnTo>
                    <a:lnTo>
                      <a:pt x="14" y="18"/>
                    </a:lnTo>
                    <a:lnTo>
                      <a:pt x="8" y="29"/>
                    </a:lnTo>
                    <a:lnTo>
                      <a:pt x="5" y="41"/>
                    </a:lnTo>
                    <a:lnTo>
                      <a:pt x="0" y="43"/>
                    </a:lnTo>
                    <a:lnTo>
                      <a:pt x="3" y="60"/>
                    </a:lnTo>
                    <a:lnTo>
                      <a:pt x="0" y="64"/>
                    </a:lnTo>
                    <a:lnTo>
                      <a:pt x="9" y="72"/>
                    </a:lnTo>
                    <a:lnTo>
                      <a:pt x="15" y="64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13" y="92"/>
                    </a:lnTo>
                    <a:lnTo>
                      <a:pt x="9" y="97"/>
                    </a:lnTo>
                    <a:lnTo>
                      <a:pt x="9" y="103"/>
                    </a:lnTo>
                    <a:lnTo>
                      <a:pt x="16" y="101"/>
                    </a:lnTo>
                    <a:lnTo>
                      <a:pt x="22" y="104"/>
                    </a:lnTo>
                    <a:lnTo>
                      <a:pt x="29" y="113"/>
                    </a:lnTo>
                    <a:lnTo>
                      <a:pt x="37" y="105"/>
                    </a:lnTo>
                    <a:lnTo>
                      <a:pt x="40" y="93"/>
                    </a:lnTo>
                    <a:lnTo>
                      <a:pt x="49" y="78"/>
                    </a:lnTo>
                    <a:lnTo>
                      <a:pt x="68" y="71"/>
                    </a:lnTo>
                    <a:lnTo>
                      <a:pt x="85" y="52"/>
                    </a:lnTo>
                    <a:lnTo>
                      <a:pt x="90" y="41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9" name="Google Shape;249;p31"/>
              <p:cNvSpPr/>
              <p:nvPr/>
            </p:nvSpPr>
            <p:spPr>
              <a:xfrm>
                <a:off x="4356" y="2203"/>
                <a:ext cx="195" cy="170"/>
              </a:xfrm>
              <a:custGeom>
                <a:rect b="b" l="l" r="r" t="t"/>
                <a:pathLst>
                  <a:path extrusionOk="0" h="170" w="195">
                    <a:moveTo>
                      <a:pt x="56" y="10"/>
                    </a:moveTo>
                    <a:lnTo>
                      <a:pt x="40" y="5"/>
                    </a:lnTo>
                    <a:lnTo>
                      <a:pt x="2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0" y="27"/>
                    </a:lnTo>
                    <a:lnTo>
                      <a:pt x="6" y="41"/>
                    </a:lnTo>
                    <a:lnTo>
                      <a:pt x="9" y="105"/>
                    </a:lnTo>
                    <a:lnTo>
                      <a:pt x="12" y="170"/>
                    </a:lnTo>
                    <a:lnTo>
                      <a:pt x="74" y="170"/>
                    </a:lnTo>
                    <a:lnTo>
                      <a:pt x="134" y="170"/>
                    </a:lnTo>
                    <a:lnTo>
                      <a:pt x="195" y="170"/>
                    </a:lnTo>
                    <a:lnTo>
                      <a:pt x="192" y="167"/>
                    </a:lnTo>
                    <a:lnTo>
                      <a:pt x="173" y="151"/>
                    </a:lnTo>
                    <a:lnTo>
                      <a:pt x="172" y="139"/>
                    </a:lnTo>
                    <a:lnTo>
                      <a:pt x="174" y="136"/>
                    </a:lnTo>
                    <a:lnTo>
                      <a:pt x="160" y="116"/>
                    </a:lnTo>
                    <a:lnTo>
                      <a:pt x="154" y="106"/>
                    </a:lnTo>
                    <a:lnTo>
                      <a:pt x="148" y="96"/>
                    </a:lnTo>
                    <a:lnTo>
                      <a:pt x="135" y="69"/>
                    </a:lnTo>
                    <a:lnTo>
                      <a:pt x="123" y="51"/>
                    </a:lnTo>
                    <a:lnTo>
                      <a:pt x="116" y="32"/>
                    </a:lnTo>
                    <a:lnTo>
                      <a:pt x="117" y="31"/>
                    </a:lnTo>
                    <a:lnTo>
                      <a:pt x="130" y="56"/>
                    </a:lnTo>
                    <a:lnTo>
                      <a:pt x="137" y="64"/>
                    </a:lnTo>
                    <a:lnTo>
                      <a:pt x="143" y="70"/>
                    </a:lnTo>
                    <a:lnTo>
                      <a:pt x="146" y="66"/>
                    </a:lnTo>
                    <a:lnTo>
                      <a:pt x="150" y="57"/>
                    </a:lnTo>
                    <a:lnTo>
                      <a:pt x="151" y="44"/>
                    </a:lnTo>
                    <a:lnTo>
                      <a:pt x="156" y="37"/>
                    </a:lnTo>
                    <a:lnTo>
                      <a:pt x="153" y="32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35" y="11"/>
                    </a:lnTo>
                    <a:lnTo>
                      <a:pt x="123" y="10"/>
                    </a:lnTo>
                    <a:lnTo>
                      <a:pt x="112" y="5"/>
                    </a:lnTo>
                    <a:lnTo>
                      <a:pt x="108" y="12"/>
                    </a:lnTo>
                    <a:lnTo>
                      <a:pt x="104" y="3"/>
                    </a:lnTo>
                    <a:lnTo>
                      <a:pt x="93" y="0"/>
                    </a:lnTo>
                    <a:lnTo>
                      <a:pt x="79" y="2"/>
                    </a:lnTo>
                    <a:lnTo>
                      <a:pt x="74" y="7"/>
                    </a:lnTo>
                    <a:lnTo>
                      <a:pt x="63" y="12"/>
                    </a:lnTo>
                    <a:lnTo>
                      <a:pt x="56" y="1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0" name="Google Shape;250;p31"/>
              <p:cNvSpPr/>
              <p:nvPr/>
            </p:nvSpPr>
            <p:spPr>
              <a:xfrm>
                <a:off x="4549" y="2445"/>
                <a:ext cx="107" cy="98"/>
              </a:xfrm>
              <a:custGeom>
                <a:rect b="b" l="l" r="r" t="t"/>
                <a:pathLst>
                  <a:path extrusionOk="0" h="98" w="107">
                    <a:moveTo>
                      <a:pt x="54" y="45"/>
                    </a:moveTo>
                    <a:lnTo>
                      <a:pt x="45" y="37"/>
                    </a:lnTo>
                    <a:lnTo>
                      <a:pt x="40" y="20"/>
                    </a:lnTo>
                    <a:lnTo>
                      <a:pt x="30" y="0"/>
                    </a:lnTo>
                    <a:lnTo>
                      <a:pt x="22" y="9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5" y="30"/>
                    </a:lnTo>
                    <a:lnTo>
                      <a:pt x="0" y="56"/>
                    </a:lnTo>
                    <a:lnTo>
                      <a:pt x="2" y="63"/>
                    </a:lnTo>
                    <a:lnTo>
                      <a:pt x="20" y="67"/>
                    </a:lnTo>
                    <a:lnTo>
                      <a:pt x="24" y="53"/>
                    </a:lnTo>
                    <a:lnTo>
                      <a:pt x="34" y="62"/>
                    </a:lnTo>
                    <a:lnTo>
                      <a:pt x="43" y="58"/>
                    </a:lnTo>
                    <a:lnTo>
                      <a:pt x="47" y="61"/>
                    </a:lnTo>
                    <a:lnTo>
                      <a:pt x="58" y="61"/>
                    </a:lnTo>
                    <a:lnTo>
                      <a:pt x="72" y="68"/>
                    </a:lnTo>
                    <a:lnTo>
                      <a:pt x="76" y="74"/>
                    </a:lnTo>
                    <a:lnTo>
                      <a:pt x="83" y="80"/>
                    </a:lnTo>
                    <a:lnTo>
                      <a:pt x="90" y="90"/>
                    </a:lnTo>
                    <a:lnTo>
                      <a:pt x="95" y="97"/>
                    </a:lnTo>
                    <a:lnTo>
                      <a:pt x="102" y="98"/>
                    </a:lnTo>
                    <a:lnTo>
                      <a:pt x="107" y="94"/>
                    </a:lnTo>
                    <a:lnTo>
                      <a:pt x="99" y="88"/>
                    </a:lnTo>
                    <a:lnTo>
                      <a:pt x="94" y="82"/>
                    </a:lnTo>
                    <a:lnTo>
                      <a:pt x="85" y="72"/>
                    </a:lnTo>
                    <a:lnTo>
                      <a:pt x="76" y="62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1" name="Google Shape;251;p31"/>
              <p:cNvSpPr/>
              <p:nvPr/>
            </p:nvSpPr>
            <p:spPr>
              <a:xfrm>
                <a:off x="4279" y="1717"/>
                <a:ext cx="60" cy="35"/>
              </a:xfrm>
              <a:custGeom>
                <a:rect b="b" l="l" r="r" t="t"/>
                <a:pathLst>
                  <a:path extrusionOk="0" h="35" w="60">
                    <a:moveTo>
                      <a:pt x="30" y="0"/>
                    </a:moveTo>
                    <a:lnTo>
                      <a:pt x="15" y="3"/>
                    </a:lnTo>
                    <a:lnTo>
                      <a:pt x="0" y="7"/>
                    </a:lnTo>
                    <a:lnTo>
                      <a:pt x="2" y="17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6" y="30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44" y="35"/>
                    </a:lnTo>
                    <a:lnTo>
                      <a:pt x="55" y="35"/>
                    </a:lnTo>
                    <a:lnTo>
                      <a:pt x="60" y="30"/>
                    </a:lnTo>
                    <a:lnTo>
                      <a:pt x="53" y="15"/>
                    </a:lnTo>
                    <a:lnTo>
                      <a:pt x="60" y="5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4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2" name="Google Shape;252;p31"/>
              <p:cNvSpPr/>
              <p:nvPr/>
            </p:nvSpPr>
            <p:spPr>
              <a:xfrm>
                <a:off x="4500" y="2498"/>
                <a:ext cx="233" cy="206"/>
              </a:xfrm>
              <a:custGeom>
                <a:rect b="b" l="l" r="r" t="t"/>
                <a:pathLst>
                  <a:path extrusionOk="0" h="206" w="233">
                    <a:moveTo>
                      <a:pt x="73" y="0"/>
                    </a:moveTo>
                    <a:lnTo>
                      <a:pt x="69" y="14"/>
                    </a:lnTo>
                    <a:lnTo>
                      <a:pt x="51" y="10"/>
                    </a:lnTo>
                    <a:lnTo>
                      <a:pt x="49" y="25"/>
                    </a:lnTo>
                    <a:lnTo>
                      <a:pt x="43" y="42"/>
                    </a:lnTo>
                    <a:lnTo>
                      <a:pt x="34" y="51"/>
                    </a:lnTo>
                    <a:lnTo>
                      <a:pt x="28" y="65"/>
                    </a:lnTo>
                    <a:lnTo>
                      <a:pt x="26" y="72"/>
                    </a:lnTo>
                    <a:lnTo>
                      <a:pt x="19" y="77"/>
                    </a:lnTo>
                    <a:lnTo>
                      <a:pt x="15" y="96"/>
                    </a:lnTo>
                    <a:lnTo>
                      <a:pt x="15" y="98"/>
                    </a:lnTo>
                    <a:lnTo>
                      <a:pt x="16" y="112"/>
                    </a:lnTo>
                    <a:lnTo>
                      <a:pt x="14" y="118"/>
                    </a:lnTo>
                    <a:lnTo>
                      <a:pt x="5" y="118"/>
                    </a:lnTo>
                    <a:lnTo>
                      <a:pt x="0" y="128"/>
                    </a:lnTo>
                    <a:lnTo>
                      <a:pt x="9" y="129"/>
                    </a:lnTo>
                    <a:lnTo>
                      <a:pt x="18" y="138"/>
                    </a:lnTo>
                    <a:lnTo>
                      <a:pt x="21" y="145"/>
                    </a:lnTo>
                    <a:lnTo>
                      <a:pt x="28" y="149"/>
                    </a:lnTo>
                    <a:lnTo>
                      <a:pt x="37" y="168"/>
                    </a:lnTo>
                    <a:lnTo>
                      <a:pt x="46" y="172"/>
                    </a:lnTo>
                    <a:lnTo>
                      <a:pt x="46" y="181"/>
                    </a:lnTo>
                    <a:lnTo>
                      <a:pt x="51" y="188"/>
                    </a:lnTo>
                    <a:lnTo>
                      <a:pt x="62" y="188"/>
                    </a:lnTo>
                    <a:lnTo>
                      <a:pt x="82" y="202"/>
                    </a:lnTo>
                    <a:lnTo>
                      <a:pt x="87" y="202"/>
                    </a:lnTo>
                    <a:lnTo>
                      <a:pt x="91" y="202"/>
                    </a:lnTo>
                    <a:lnTo>
                      <a:pt x="94" y="204"/>
                    </a:lnTo>
                    <a:lnTo>
                      <a:pt x="105" y="206"/>
                    </a:lnTo>
                    <a:lnTo>
                      <a:pt x="110" y="198"/>
                    </a:lnTo>
                    <a:lnTo>
                      <a:pt x="124" y="190"/>
                    </a:lnTo>
                    <a:lnTo>
                      <a:pt x="130" y="197"/>
                    </a:lnTo>
                    <a:lnTo>
                      <a:pt x="141" y="197"/>
                    </a:lnTo>
                    <a:lnTo>
                      <a:pt x="145" y="191"/>
                    </a:lnTo>
                    <a:lnTo>
                      <a:pt x="155" y="190"/>
                    </a:lnTo>
                    <a:lnTo>
                      <a:pt x="169" y="178"/>
                    </a:lnTo>
                    <a:lnTo>
                      <a:pt x="189" y="177"/>
                    </a:lnTo>
                    <a:lnTo>
                      <a:pt x="233" y="124"/>
                    </a:lnTo>
                    <a:lnTo>
                      <a:pt x="219" y="124"/>
                    </a:lnTo>
                    <a:lnTo>
                      <a:pt x="168" y="103"/>
                    </a:lnTo>
                    <a:lnTo>
                      <a:pt x="161" y="97"/>
                    </a:lnTo>
                    <a:lnTo>
                      <a:pt x="156" y="88"/>
                    </a:lnTo>
                    <a:lnTo>
                      <a:pt x="149" y="79"/>
                    </a:lnTo>
                    <a:lnTo>
                      <a:pt x="152" y="72"/>
                    </a:lnTo>
                    <a:lnTo>
                      <a:pt x="149" y="69"/>
                    </a:lnTo>
                    <a:lnTo>
                      <a:pt x="145" y="70"/>
                    </a:lnTo>
                    <a:lnTo>
                      <a:pt x="136" y="70"/>
                    </a:lnTo>
                    <a:lnTo>
                      <a:pt x="136" y="65"/>
                    </a:lnTo>
                    <a:lnTo>
                      <a:pt x="135" y="60"/>
                    </a:lnTo>
                    <a:lnTo>
                      <a:pt x="140" y="51"/>
                    </a:lnTo>
                    <a:lnTo>
                      <a:pt x="144" y="44"/>
                    </a:lnTo>
                    <a:lnTo>
                      <a:pt x="139" y="37"/>
                    </a:lnTo>
                    <a:lnTo>
                      <a:pt x="132" y="27"/>
                    </a:lnTo>
                    <a:lnTo>
                      <a:pt x="125" y="21"/>
                    </a:lnTo>
                    <a:lnTo>
                      <a:pt x="121" y="15"/>
                    </a:lnTo>
                    <a:lnTo>
                      <a:pt x="107" y="8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3" name="Google Shape;253;p31"/>
              <p:cNvSpPr/>
              <p:nvPr/>
            </p:nvSpPr>
            <p:spPr>
              <a:xfrm>
                <a:off x="4219" y="1552"/>
                <a:ext cx="149" cy="161"/>
              </a:xfrm>
              <a:custGeom>
                <a:rect b="b" l="l" r="r" t="t"/>
                <a:pathLst>
                  <a:path extrusionOk="0" h="161" w="149">
                    <a:moveTo>
                      <a:pt x="91" y="17"/>
                    </a:moveTo>
                    <a:lnTo>
                      <a:pt x="93" y="6"/>
                    </a:lnTo>
                    <a:lnTo>
                      <a:pt x="77" y="0"/>
                    </a:lnTo>
                    <a:lnTo>
                      <a:pt x="61" y="5"/>
                    </a:lnTo>
                    <a:lnTo>
                      <a:pt x="58" y="16"/>
                    </a:lnTo>
                    <a:lnTo>
                      <a:pt x="48" y="23"/>
                    </a:lnTo>
                    <a:lnTo>
                      <a:pt x="35" y="19"/>
                    </a:lnTo>
                    <a:lnTo>
                      <a:pt x="21" y="20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17" y="23"/>
                    </a:lnTo>
                    <a:lnTo>
                      <a:pt x="37" y="34"/>
                    </a:lnTo>
                    <a:lnTo>
                      <a:pt x="41" y="57"/>
                    </a:lnTo>
                    <a:lnTo>
                      <a:pt x="47" y="63"/>
                    </a:lnTo>
                    <a:lnTo>
                      <a:pt x="65" y="71"/>
                    </a:lnTo>
                    <a:lnTo>
                      <a:pt x="67" y="77"/>
                    </a:lnTo>
                    <a:lnTo>
                      <a:pt x="60" y="81"/>
                    </a:lnTo>
                    <a:lnTo>
                      <a:pt x="36" y="97"/>
                    </a:lnTo>
                    <a:lnTo>
                      <a:pt x="27" y="108"/>
                    </a:lnTo>
                    <a:lnTo>
                      <a:pt x="23" y="117"/>
                    </a:lnTo>
                    <a:lnTo>
                      <a:pt x="30" y="132"/>
                    </a:lnTo>
                    <a:lnTo>
                      <a:pt x="30" y="147"/>
                    </a:lnTo>
                    <a:lnTo>
                      <a:pt x="44" y="153"/>
                    </a:lnTo>
                    <a:lnTo>
                      <a:pt x="52" y="161"/>
                    </a:lnTo>
                    <a:lnTo>
                      <a:pt x="72" y="158"/>
                    </a:lnTo>
                    <a:lnTo>
                      <a:pt x="93" y="152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137" y="130"/>
                    </a:lnTo>
                    <a:lnTo>
                      <a:pt x="146" y="120"/>
                    </a:lnTo>
                    <a:lnTo>
                      <a:pt x="149" y="113"/>
                    </a:lnTo>
                    <a:lnTo>
                      <a:pt x="129" y="102"/>
                    </a:lnTo>
                    <a:lnTo>
                      <a:pt x="131" y="91"/>
                    </a:lnTo>
                    <a:lnTo>
                      <a:pt x="118" y="80"/>
                    </a:lnTo>
                    <a:lnTo>
                      <a:pt x="122" y="67"/>
                    </a:lnTo>
                    <a:lnTo>
                      <a:pt x="104" y="49"/>
                    </a:lnTo>
                    <a:lnTo>
                      <a:pt x="112" y="37"/>
                    </a:lnTo>
                    <a:lnTo>
                      <a:pt x="92" y="27"/>
                    </a:lnTo>
                    <a:lnTo>
                      <a:pt x="91" y="17"/>
                    </a:lnTo>
                    <a:lnTo>
                      <a:pt x="91" y="1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6732" y="3050"/>
                <a:ext cx="49" cy="40"/>
              </a:xfrm>
              <a:custGeom>
                <a:rect b="b" l="l" r="r" t="t"/>
                <a:pathLst>
                  <a:path extrusionOk="0" h="40" w="49">
                    <a:moveTo>
                      <a:pt x="49" y="0"/>
                    </a:moveTo>
                    <a:lnTo>
                      <a:pt x="39" y="6"/>
                    </a:lnTo>
                    <a:lnTo>
                      <a:pt x="33" y="7"/>
                    </a:lnTo>
                    <a:lnTo>
                      <a:pt x="25" y="10"/>
                    </a:lnTo>
                    <a:lnTo>
                      <a:pt x="26" y="17"/>
                    </a:lnTo>
                    <a:lnTo>
                      <a:pt x="36" y="13"/>
                    </a:lnTo>
                    <a:lnTo>
                      <a:pt x="47" y="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9" y="23"/>
                    </a:moveTo>
                    <a:lnTo>
                      <a:pt x="14" y="26"/>
                    </a:lnTo>
                    <a:lnTo>
                      <a:pt x="7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7" y="40"/>
                    </a:lnTo>
                    <a:lnTo>
                      <a:pt x="18" y="37"/>
                    </a:lnTo>
                    <a:lnTo>
                      <a:pt x="23" y="28"/>
                    </a:lnTo>
                    <a:lnTo>
                      <a:pt x="19" y="23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4121" y="2723"/>
                <a:ext cx="89" cy="112"/>
              </a:xfrm>
              <a:custGeom>
                <a:rect b="b" l="l" r="r" t="t"/>
                <a:pathLst>
                  <a:path extrusionOk="0" h="112" w="89">
                    <a:moveTo>
                      <a:pt x="68" y="1"/>
                    </a:moveTo>
                    <a:lnTo>
                      <a:pt x="66" y="0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9" y="23"/>
                    </a:lnTo>
                    <a:lnTo>
                      <a:pt x="17" y="23"/>
                    </a:lnTo>
                    <a:lnTo>
                      <a:pt x="11" y="23"/>
                    </a:lnTo>
                    <a:lnTo>
                      <a:pt x="9" y="37"/>
                    </a:lnTo>
                    <a:lnTo>
                      <a:pt x="4" y="49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10" y="79"/>
                    </a:lnTo>
                    <a:lnTo>
                      <a:pt x="21" y="94"/>
                    </a:lnTo>
                    <a:lnTo>
                      <a:pt x="37" y="112"/>
                    </a:lnTo>
                    <a:lnTo>
                      <a:pt x="49" y="102"/>
                    </a:lnTo>
                    <a:lnTo>
                      <a:pt x="43" y="90"/>
                    </a:lnTo>
                    <a:lnTo>
                      <a:pt x="48" y="86"/>
                    </a:lnTo>
                    <a:lnTo>
                      <a:pt x="59" y="84"/>
                    </a:lnTo>
                    <a:lnTo>
                      <a:pt x="60" y="76"/>
                    </a:lnTo>
                    <a:lnTo>
                      <a:pt x="69" y="84"/>
                    </a:lnTo>
                    <a:lnTo>
                      <a:pt x="82" y="86"/>
                    </a:lnTo>
                    <a:lnTo>
                      <a:pt x="87" y="77"/>
                    </a:lnTo>
                    <a:lnTo>
                      <a:pt x="89" y="65"/>
                    </a:lnTo>
                    <a:lnTo>
                      <a:pt x="88" y="51"/>
                    </a:lnTo>
                    <a:lnTo>
                      <a:pt x="80" y="41"/>
                    </a:lnTo>
                    <a:lnTo>
                      <a:pt x="87" y="20"/>
                    </a:lnTo>
                    <a:lnTo>
                      <a:pt x="83" y="16"/>
                    </a:lnTo>
                    <a:lnTo>
                      <a:pt x="71" y="18"/>
                    </a:lnTo>
                    <a:lnTo>
                      <a:pt x="67" y="9"/>
                    </a:lnTo>
                    <a:lnTo>
                      <a:pt x="68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3883" y="1733"/>
                <a:ext cx="123" cy="146"/>
              </a:xfrm>
              <a:custGeom>
                <a:rect b="b" l="l" r="r" t="t"/>
                <a:pathLst>
                  <a:path extrusionOk="0" h="146" w="123">
                    <a:moveTo>
                      <a:pt x="26" y="68"/>
                    </a:moveTo>
                    <a:lnTo>
                      <a:pt x="12" y="57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18" y="80"/>
                    </a:lnTo>
                    <a:lnTo>
                      <a:pt x="26" y="68"/>
                    </a:lnTo>
                    <a:close/>
                    <a:moveTo>
                      <a:pt x="62" y="0"/>
                    </a:moveTo>
                    <a:lnTo>
                      <a:pt x="47" y="2"/>
                    </a:lnTo>
                    <a:lnTo>
                      <a:pt x="37" y="0"/>
                    </a:lnTo>
                    <a:lnTo>
                      <a:pt x="26" y="13"/>
                    </a:lnTo>
                    <a:lnTo>
                      <a:pt x="21" y="31"/>
                    </a:lnTo>
                    <a:lnTo>
                      <a:pt x="27" y="39"/>
                    </a:lnTo>
                    <a:lnTo>
                      <a:pt x="27" y="55"/>
                    </a:lnTo>
                    <a:lnTo>
                      <a:pt x="35" y="48"/>
                    </a:lnTo>
                    <a:lnTo>
                      <a:pt x="38" y="52"/>
                    </a:lnTo>
                    <a:lnTo>
                      <a:pt x="34" y="60"/>
                    </a:lnTo>
                    <a:lnTo>
                      <a:pt x="37" y="64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61" y="7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40" y="86"/>
                    </a:lnTo>
                    <a:lnTo>
                      <a:pt x="37" y="97"/>
                    </a:lnTo>
                    <a:lnTo>
                      <a:pt x="44" y="106"/>
                    </a:lnTo>
                    <a:lnTo>
                      <a:pt x="30" y="111"/>
                    </a:lnTo>
                    <a:lnTo>
                      <a:pt x="33" y="118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2" y="125"/>
                    </a:lnTo>
                    <a:lnTo>
                      <a:pt x="21" y="143"/>
                    </a:lnTo>
                    <a:lnTo>
                      <a:pt x="28" y="146"/>
                    </a:lnTo>
                    <a:lnTo>
                      <a:pt x="38" y="140"/>
                    </a:lnTo>
                    <a:lnTo>
                      <a:pt x="51" y="142"/>
                    </a:lnTo>
                    <a:lnTo>
                      <a:pt x="61" y="134"/>
                    </a:lnTo>
                    <a:lnTo>
                      <a:pt x="66" y="137"/>
                    </a:lnTo>
                    <a:lnTo>
                      <a:pt x="90" y="132"/>
                    </a:lnTo>
                    <a:lnTo>
                      <a:pt x="108" y="132"/>
                    </a:lnTo>
                    <a:lnTo>
                      <a:pt x="120" y="123"/>
                    </a:lnTo>
                    <a:lnTo>
                      <a:pt x="114" y="115"/>
                    </a:lnTo>
                    <a:lnTo>
                      <a:pt x="121" y="110"/>
                    </a:lnTo>
                    <a:lnTo>
                      <a:pt x="123" y="99"/>
                    </a:lnTo>
                    <a:lnTo>
                      <a:pt x="107" y="95"/>
                    </a:lnTo>
                    <a:lnTo>
                      <a:pt x="103" y="89"/>
                    </a:lnTo>
                    <a:lnTo>
                      <a:pt x="95" y="69"/>
                    </a:lnTo>
                    <a:lnTo>
                      <a:pt x="86" y="67"/>
                    </a:lnTo>
                    <a:lnTo>
                      <a:pt x="75" y="47"/>
                    </a:lnTo>
                    <a:lnTo>
                      <a:pt x="73" y="46"/>
                    </a:lnTo>
                    <a:lnTo>
                      <a:pt x="60" y="44"/>
                    </a:lnTo>
                    <a:lnTo>
                      <a:pt x="72" y="30"/>
                    </a:lnTo>
                    <a:lnTo>
                      <a:pt x="75" y="16"/>
                    </a:lnTo>
                    <a:lnTo>
                      <a:pt x="61" y="16"/>
                    </a:lnTo>
                    <a:lnTo>
                      <a:pt x="48" y="18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4551" y="1990"/>
                <a:ext cx="104" cy="43"/>
              </a:xfrm>
              <a:custGeom>
                <a:rect b="b" l="l" r="r" t="t"/>
                <a:pathLst>
                  <a:path extrusionOk="0" h="43" w="104">
                    <a:moveTo>
                      <a:pt x="57" y="14"/>
                    </a:moveTo>
                    <a:lnTo>
                      <a:pt x="36" y="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1" y="28"/>
                    </a:lnTo>
                    <a:lnTo>
                      <a:pt x="30" y="35"/>
                    </a:lnTo>
                    <a:lnTo>
                      <a:pt x="45" y="35"/>
                    </a:lnTo>
                    <a:lnTo>
                      <a:pt x="61" y="43"/>
                    </a:lnTo>
                    <a:lnTo>
                      <a:pt x="79" y="40"/>
                    </a:lnTo>
                    <a:lnTo>
                      <a:pt x="83" y="37"/>
                    </a:lnTo>
                    <a:lnTo>
                      <a:pt x="95" y="42"/>
                    </a:lnTo>
                    <a:lnTo>
                      <a:pt x="103" y="43"/>
                    </a:lnTo>
                    <a:lnTo>
                      <a:pt x="104" y="42"/>
                    </a:lnTo>
                    <a:lnTo>
                      <a:pt x="95" y="32"/>
                    </a:lnTo>
                    <a:lnTo>
                      <a:pt x="98" y="29"/>
                    </a:lnTo>
                    <a:lnTo>
                      <a:pt x="89" y="25"/>
                    </a:lnTo>
                    <a:lnTo>
                      <a:pt x="82" y="18"/>
                    </a:lnTo>
                    <a:lnTo>
                      <a:pt x="68" y="1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3932" y="2567"/>
                <a:ext cx="68" cy="114"/>
              </a:xfrm>
              <a:custGeom>
                <a:rect b="b" l="l" r="r" t="t"/>
                <a:pathLst>
                  <a:path extrusionOk="0" h="114" w="68">
                    <a:moveTo>
                      <a:pt x="52" y="1"/>
                    </a:moveTo>
                    <a:lnTo>
                      <a:pt x="45" y="0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5" y="3"/>
                    </a:lnTo>
                    <a:lnTo>
                      <a:pt x="5" y="12"/>
                    </a:lnTo>
                    <a:lnTo>
                      <a:pt x="7" y="26"/>
                    </a:lnTo>
                    <a:lnTo>
                      <a:pt x="11" y="52"/>
                    </a:lnTo>
                    <a:lnTo>
                      <a:pt x="5" y="66"/>
                    </a:lnTo>
                    <a:lnTo>
                      <a:pt x="0" y="86"/>
                    </a:lnTo>
                    <a:lnTo>
                      <a:pt x="7" y="102"/>
                    </a:lnTo>
                    <a:lnTo>
                      <a:pt x="7" y="109"/>
                    </a:lnTo>
                    <a:lnTo>
                      <a:pt x="21" y="114"/>
                    </a:lnTo>
                    <a:lnTo>
                      <a:pt x="35" y="108"/>
                    </a:lnTo>
                    <a:lnTo>
                      <a:pt x="44" y="103"/>
                    </a:lnTo>
                    <a:lnTo>
                      <a:pt x="68" y="92"/>
                    </a:lnTo>
                    <a:lnTo>
                      <a:pt x="65" y="86"/>
                    </a:lnTo>
                    <a:lnTo>
                      <a:pt x="61" y="75"/>
                    </a:lnTo>
                    <a:lnTo>
                      <a:pt x="59" y="66"/>
                    </a:lnTo>
                    <a:lnTo>
                      <a:pt x="63" y="49"/>
                    </a:lnTo>
                    <a:lnTo>
                      <a:pt x="59" y="43"/>
                    </a:lnTo>
                    <a:lnTo>
                      <a:pt x="57" y="29"/>
                    </a:lnTo>
                    <a:lnTo>
                      <a:pt x="57" y="16"/>
                    </a:lnTo>
                    <a:lnTo>
                      <a:pt x="51" y="7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3746" y="2540"/>
                <a:ext cx="114" cy="95"/>
              </a:xfrm>
              <a:custGeom>
                <a:rect b="b" l="l" r="r" t="t"/>
                <a:pathLst>
                  <a:path extrusionOk="0" h="95" w="114">
                    <a:moveTo>
                      <a:pt x="58" y="3"/>
                    </a:moveTo>
                    <a:lnTo>
                      <a:pt x="55" y="4"/>
                    </a:lnTo>
                    <a:lnTo>
                      <a:pt x="47" y="3"/>
                    </a:lnTo>
                    <a:lnTo>
                      <a:pt x="46" y="4"/>
                    </a:lnTo>
                    <a:lnTo>
                      <a:pt x="42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0" y="28"/>
                    </a:lnTo>
                    <a:lnTo>
                      <a:pt x="5" y="31"/>
                    </a:lnTo>
                    <a:lnTo>
                      <a:pt x="7" y="35"/>
                    </a:lnTo>
                    <a:lnTo>
                      <a:pt x="9" y="43"/>
                    </a:lnTo>
                    <a:lnTo>
                      <a:pt x="13" y="46"/>
                    </a:lnTo>
                    <a:lnTo>
                      <a:pt x="17" y="48"/>
                    </a:lnTo>
                    <a:lnTo>
                      <a:pt x="23" y="55"/>
                    </a:lnTo>
                    <a:lnTo>
                      <a:pt x="30" y="66"/>
                    </a:lnTo>
                    <a:lnTo>
                      <a:pt x="38" y="58"/>
                    </a:lnTo>
                    <a:lnTo>
                      <a:pt x="40" y="53"/>
                    </a:lnTo>
                    <a:lnTo>
                      <a:pt x="43" y="49"/>
                    </a:lnTo>
                    <a:lnTo>
                      <a:pt x="47" y="49"/>
                    </a:lnTo>
                    <a:lnTo>
                      <a:pt x="51" y="46"/>
                    </a:lnTo>
                    <a:lnTo>
                      <a:pt x="63" y="46"/>
                    </a:lnTo>
                    <a:lnTo>
                      <a:pt x="68" y="52"/>
                    </a:lnTo>
                    <a:lnTo>
                      <a:pt x="71" y="60"/>
                    </a:lnTo>
                    <a:lnTo>
                      <a:pt x="70" y="65"/>
                    </a:lnTo>
                    <a:lnTo>
                      <a:pt x="73" y="69"/>
                    </a:lnTo>
                    <a:lnTo>
                      <a:pt x="73" y="76"/>
                    </a:lnTo>
                    <a:lnTo>
                      <a:pt x="77" y="75"/>
                    </a:lnTo>
                    <a:lnTo>
                      <a:pt x="80" y="74"/>
                    </a:lnTo>
                    <a:lnTo>
                      <a:pt x="84" y="72"/>
                    </a:lnTo>
                    <a:lnTo>
                      <a:pt x="91" y="83"/>
                    </a:lnTo>
                    <a:lnTo>
                      <a:pt x="90" y="90"/>
                    </a:lnTo>
                    <a:lnTo>
                      <a:pt x="93" y="94"/>
                    </a:lnTo>
                    <a:lnTo>
                      <a:pt x="98" y="95"/>
                    </a:lnTo>
                    <a:lnTo>
                      <a:pt x="100" y="87"/>
                    </a:lnTo>
                    <a:lnTo>
                      <a:pt x="105" y="88"/>
                    </a:lnTo>
                    <a:lnTo>
                      <a:pt x="107" y="88"/>
                    </a:lnTo>
                    <a:lnTo>
                      <a:pt x="108" y="80"/>
                    </a:lnTo>
                    <a:lnTo>
                      <a:pt x="107" y="76"/>
                    </a:lnTo>
                    <a:lnTo>
                      <a:pt x="109" y="74"/>
                    </a:lnTo>
                    <a:lnTo>
                      <a:pt x="114" y="72"/>
                    </a:lnTo>
                    <a:lnTo>
                      <a:pt x="111" y="58"/>
                    </a:lnTo>
                    <a:lnTo>
                      <a:pt x="107" y="51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8" y="32"/>
                    </a:lnTo>
                    <a:lnTo>
                      <a:pt x="106" y="30"/>
                    </a:lnTo>
                    <a:lnTo>
                      <a:pt x="103" y="32"/>
                    </a:lnTo>
                    <a:lnTo>
                      <a:pt x="103" y="26"/>
                    </a:lnTo>
                    <a:lnTo>
                      <a:pt x="107" y="22"/>
                    </a:lnTo>
                    <a:lnTo>
                      <a:pt x="100" y="14"/>
                    </a:lnTo>
                    <a:lnTo>
                      <a:pt x="98" y="9"/>
                    </a:lnTo>
                    <a:lnTo>
                      <a:pt x="95" y="6"/>
                    </a:lnTo>
                    <a:lnTo>
                      <a:pt x="91" y="5"/>
                    </a:lnTo>
                    <a:lnTo>
                      <a:pt x="88" y="7"/>
                    </a:lnTo>
                    <a:lnTo>
                      <a:pt x="83" y="10"/>
                    </a:lnTo>
                    <a:lnTo>
                      <a:pt x="79" y="14"/>
                    </a:lnTo>
                    <a:lnTo>
                      <a:pt x="72" y="12"/>
                    </a:lnTo>
                    <a:lnTo>
                      <a:pt x="68" y="8"/>
                    </a:lnTo>
                    <a:lnTo>
                      <a:pt x="65" y="7"/>
                    </a:lnTo>
                    <a:lnTo>
                      <a:pt x="61" y="9"/>
                    </a:lnTo>
                    <a:lnTo>
                      <a:pt x="58" y="9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3721" y="2518"/>
                <a:ext cx="46" cy="12"/>
              </a:xfrm>
              <a:custGeom>
                <a:rect b="b" l="l" r="r" t="t"/>
                <a:pathLst>
                  <a:path extrusionOk="0" h="12" w="46">
                    <a:moveTo>
                      <a:pt x="0" y="12"/>
                    </a:moveTo>
                    <a:lnTo>
                      <a:pt x="14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6" y="6"/>
                    </a:lnTo>
                    <a:lnTo>
                      <a:pt x="33" y="10"/>
                    </a:lnTo>
                    <a:lnTo>
                      <a:pt x="39" y="10"/>
                    </a:lnTo>
                    <a:lnTo>
                      <a:pt x="46" y="6"/>
                    </a:lnTo>
                    <a:lnTo>
                      <a:pt x="44" y="1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3723" y="2540"/>
                <a:ext cx="46" cy="28"/>
              </a:xfrm>
              <a:custGeom>
                <a:rect b="b" l="l" r="r" t="t"/>
                <a:pathLst>
                  <a:path extrusionOk="0" h="28" w="46">
                    <a:moveTo>
                      <a:pt x="46" y="0"/>
                    </a:moveTo>
                    <a:lnTo>
                      <a:pt x="18" y="0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9" y="19"/>
                    </a:lnTo>
                    <a:lnTo>
                      <a:pt x="16" y="21"/>
                    </a:lnTo>
                    <a:lnTo>
                      <a:pt x="23" y="28"/>
                    </a:lnTo>
                    <a:lnTo>
                      <a:pt x="31" y="19"/>
                    </a:lnTo>
                    <a:lnTo>
                      <a:pt x="36" y="20"/>
                    </a:lnTo>
                    <a:lnTo>
                      <a:pt x="39" y="17"/>
                    </a:lnTo>
                    <a:lnTo>
                      <a:pt x="43" y="17"/>
                    </a:lnTo>
                    <a:lnTo>
                      <a:pt x="46" y="14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4130" y="2723"/>
                <a:ext cx="30" cy="23"/>
              </a:xfrm>
              <a:custGeom>
                <a:rect b="b" l="l" r="r" t="t"/>
                <a:pathLst>
                  <a:path extrusionOk="0" h="23" w="30">
                    <a:moveTo>
                      <a:pt x="30" y="1"/>
                    </a:moveTo>
                    <a:lnTo>
                      <a:pt x="5" y="0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8" y="23"/>
                    </a:lnTo>
                    <a:lnTo>
                      <a:pt x="30" y="23"/>
                    </a:ln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4276" y="2020"/>
                <a:ext cx="96" cy="123"/>
              </a:xfrm>
              <a:custGeom>
                <a:rect b="b" l="l" r="r" t="t"/>
                <a:pathLst>
                  <a:path extrusionOk="0" h="123" w="96">
                    <a:moveTo>
                      <a:pt x="58" y="109"/>
                    </a:moveTo>
                    <a:lnTo>
                      <a:pt x="55" y="117"/>
                    </a:lnTo>
                    <a:lnTo>
                      <a:pt x="74" y="121"/>
                    </a:lnTo>
                    <a:lnTo>
                      <a:pt x="74" y="123"/>
                    </a:lnTo>
                    <a:lnTo>
                      <a:pt x="95" y="122"/>
                    </a:lnTo>
                    <a:lnTo>
                      <a:pt x="96" y="116"/>
                    </a:lnTo>
                    <a:lnTo>
                      <a:pt x="89" y="118"/>
                    </a:lnTo>
                    <a:lnTo>
                      <a:pt x="89" y="116"/>
                    </a:lnTo>
                    <a:lnTo>
                      <a:pt x="78" y="114"/>
                    </a:lnTo>
                    <a:lnTo>
                      <a:pt x="66" y="115"/>
                    </a:lnTo>
                    <a:lnTo>
                      <a:pt x="58" y="109"/>
                    </a:lnTo>
                    <a:lnTo>
                      <a:pt x="58" y="109"/>
                    </a:lnTo>
                    <a:close/>
                    <a:moveTo>
                      <a:pt x="90" y="5"/>
                    </a:moveTo>
                    <a:lnTo>
                      <a:pt x="82" y="0"/>
                    </a:lnTo>
                    <a:lnTo>
                      <a:pt x="83" y="9"/>
                    </a:lnTo>
                    <a:lnTo>
                      <a:pt x="71" y="10"/>
                    </a:lnTo>
                    <a:lnTo>
                      <a:pt x="59" y="5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12"/>
                    </a:lnTo>
                    <a:lnTo>
                      <a:pt x="25" y="12"/>
                    </a:lnTo>
                    <a:lnTo>
                      <a:pt x="20" y="16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10" y="53"/>
                    </a:lnTo>
                    <a:lnTo>
                      <a:pt x="16" y="62"/>
                    </a:lnTo>
                    <a:lnTo>
                      <a:pt x="19" y="74"/>
                    </a:lnTo>
                    <a:lnTo>
                      <a:pt x="26" y="88"/>
                    </a:lnTo>
                    <a:lnTo>
                      <a:pt x="39" y="97"/>
                    </a:lnTo>
                    <a:lnTo>
                      <a:pt x="48" y="96"/>
                    </a:lnTo>
                    <a:lnTo>
                      <a:pt x="42" y="80"/>
                    </a:lnTo>
                    <a:lnTo>
                      <a:pt x="51" y="79"/>
                    </a:lnTo>
                    <a:lnTo>
                      <a:pt x="45" y="69"/>
                    </a:lnTo>
                    <a:lnTo>
                      <a:pt x="59" y="74"/>
                    </a:lnTo>
                    <a:lnTo>
                      <a:pt x="59" y="63"/>
                    </a:lnTo>
                    <a:lnTo>
                      <a:pt x="51" y="58"/>
                    </a:lnTo>
                    <a:lnTo>
                      <a:pt x="42" y="50"/>
                    </a:lnTo>
                    <a:lnTo>
                      <a:pt x="47" y="46"/>
                    </a:lnTo>
                    <a:lnTo>
                      <a:pt x="39" y="38"/>
                    </a:lnTo>
                    <a:lnTo>
                      <a:pt x="35" y="27"/>
                    </a:lnTo>
                    <a:lnTo>
                      <a:pt x="37" y="23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1" y="30"/>
                    </a:lnTo>
                    <a:lnTo>
                      <a:pt x="50" y="20"/>
                    </a:lnTo>
                    <a:lnTo>
                      <a:pt x="67" y="15"/>
                    </a:lnTo>
                    <a:lnTo>
                      <a:pt x="75" y="17"/>
                    </a:lnTo>
                    <a:lnTo>
                      <a:pt x="83" y="17"/>
                    </a:lnTo>
                    <a:lnTo>
                      <a:pt x="87" y="16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3243" y="1377"/>
                <a:ext cx="624" cy="333"/>
              </a:xfrm>
              <a:custGeom>
                <a:rect b="b" l="l" r="r" t="t"/>
                <a:pathLst>
                  <a:path extrusionOk="0" h="333" w="624">
                    <a:moveTo>
                      <a:pt x="491" y="1"/>
                    </a:moveTo>
                    <a:lnTo>
                      <a:pt x="418" y="0"/>
                    </a:lnTo>
                    <a:lnTo>
                      <a:pt x="384" y="1"/>
                    </a:lnTo>
                    <a:lnTo>
                      <a:pt x="370" y="5"/>
                    </a:lnTo>
                    <a:lnTo>
                      <a:pt x="338" y="5"/>
                    </a:lnTo>
                    <a:lnTo>
                      <a:pt x="303" y="10"/>
                    </a:lnTo>
                    <a:lnTo>
                      <a:pt x="298" y="15"/>
                    </a:lnTo>
                    <a:lnTo>
                      <a:pt x="317" y="21"/>
                    </a:lnTo>
                    <a:lnTo>
                      <a:pt x="300" y="17"/>
                    </a:lnTo>
                    <a:lnTo>
                      <a:pt x="287" y="17"/>
                    </a:lnTo>
                    <a:lnTo>
                      <a:pt x="268" y="12"/>
                    </a:lnTo>
                    <a:lnTo>
                      <a:pt x="238" y="19"/>
                    </a:lnTo>
                    <a:lnTo>
                      <a:pt x="231" y="15"/>
                    </a:lnTo>
                    <a:lnTo>
                      <a:pt x="201" y="15"/>
                    </a:lnTo>
                    <a:lnTo>
                      <a:pt x="171" y="17"/>
                    </a:lnTo>
                    <a:lnTo>
                      <a:pt x="146" y="19"/>
                    </a:lnTo>
                    <a:lnTo>
                      <a:pt x="145" y="24"/>
                    </a:lnTo>
                    <a:lnTo>
                      <a:pt x="131" y="26"/>
                    </a:lnTo>
                    <a:lnTo>
                      <a:pt x="90" y="34"/>
                    </a:lnTo>
                    <a:lnTo>
                      <a:pt x="77" y="39"/>
                    </a:lnTo>
                    <a:lnTo>
                      <a:pt x="100" y="43"/>
                    </a:lnTo>
                    <a:lnTo>
                      <a:pt x="92" y="47"/>
                    </a:lnTo>
                    <a:lnTo>
                      <a:pt x="50" y="54"/>
                    </a:lnTo>
                    <a:lnTo>
                      <a:pt x="7" y="60"/>
                    </a:lnTo>
                    <a:lnTo>
                      <a:pt x="0" y="65"/>
                    </a:lnTo>
                    <a:lnTo>
                      <a:pt x="19" y="70"/>
                    </a:lnTo>
                    <a:lnTo>
                      <a:pt x="59" y="73"/>
                    </a:lnTo>
                    <a:lnTo>
                      <a:pt x="38" y="74"/>
                    </a:lnTo>
                    <a:lnTo>
                      <a:pt x="7" y="78"/>
                    </a:lnTo>
                    <a:lnTo>
                      <a:pt x="18" y="87"/>
                    </a:lnTo>
                    <a:lnTo>
                      <a:pt x="26" y="91"/>
                    </a:lnTo>
                    <a:lnTo>
                      <a:pt x="53" y="90"/>
                    </a:lnTo>
                    <a:lnTo>
                      <a:pt x="81" y="90"/>
                    </a:lnTo>
                    <a:lnTo>
                      <a:pt x="103" y="91"/>
                    </a:lnTo>
                    <a:lnTo>
                      <a:pt x="125" y="98"/>
                    </a:lnTo>
                    <a:lnTo>
                      <a:pt x="121" y="105"/>
                    </a:lnTo>
                    <a:lnTo>
                      <a:pt x="131" y="109"/>
                    </a:lnTo>
                    <a:lnTo>
                      <a:pt x="135" y="125"/>
                    </a:lnTo>
                    <a:lnTo>
                      <a:pt x="138" y="135"/>
                    </a:lnTo>
                    <a:lnTo>
                      <a:pt x="142" y="140"/>
                    </a:lnTo>
                    <a:lnTo>
                      <a:pt x="122" y="154"/>
                    </a:lnTo>
                    <a:lnTo>
                      <a:pt x="129" y="157"/>
                    </a:lnTo>
                    <a:lnTo>
                      <a:pt x="142" y="155"/>
                    </a:lnTo>
                    <a:lnTo>
                      <a:pt x="149" y="160"/>
                    </a:lnTo>
                    <a:lnTo>
                      <a:pt x="163" y="170"/>
                    </a:lnTo>
                    <a:lnTo>
                      <a:pt x="142" y="165"/>
                    </a:lnTo>
                    <a:lnTo>
                      <a:pt x="132" y="165"/>
                    </a:lnTo>
                    <a:lnTo>
                      <a:pt x="124" y="173"/>
                    </a:lnTo>
                    <a:lnTo>
                      <a:pt x="119" y="184"/>
                    </a:lnTo>
                    <a:lnTo>
                      <a:pt x="131" y="188"/>
                    </a:lnTo>
                    <a:lnTo>
                      <a:pt x="142" y="186"/>
                    </a:lnTo>
                    <a:lnTo>
                      <a:pt x="149" y="184"/>
                    </a:lnTo>
                    <a:lnTo>
                      <a:pt x="165" y="179"/>
                    </a:lnTo>
                    <a:lnTo>
                      <a:pt x="157" y="191"/>
                    </a:lnTo>
                    <a:lnTo>
                      <a:pt x="150" y="197"/>
                    </a:lnTo>
                    <a:lnTo>
                      <a:pt x="130" y="202"/>
                    </a:lnTo>
                    <a:lnTo>
                      <a:pt x="110" y="220"/>
                    </a:lnTo>
                    <a:lnTo>
                      <a:pt x="116" y="225"/>
                    </a:lnTo>
                    <a:lnTo>
                      <a:pt x="107" y="237"/>
                    </a:lnTo>
                    <a:lnTo>
                      <a:pt x="117" y="251"/>
                    </a:lnTo>
                    <a:lnTo>
                      <a:pt x="113" y="265"/>
                    </a:lnTo>
                    <a:lnTo>
                      <a:pt x="114" y="276"/>
                    </a:lnTo>
                    <a:lnTo>
                      <a:pt x="128" y="295"/>
                    </a:lnTo>
                    <a:lnTo>
                      <a:pt x="131" y="311"/>
                    </a:lnTo>
                    <a:lnTo>
                      <a:pt x="139" y="320"/>
                    </a:lnTo>
                    <a:lnTo>
                      <a:pt x="164" y="320"/>
                    </a:lnTo>
                    <a:lnTo>
                      <a:pt x="178" y="333"/>
                    </a:lnTo>
                    <a:lnTo>
                      <a:pt x="196" y="332"/>
                    </a:lnTo>
                    <a:lnTo>
                      <a:pt x="208" y="316"/>
                    </a:lnTo>
                    <a:lnTo>
                      <a:pt x="217" y="303"/>
                    </a:lnTo>
                    <a:lnTo>
                      <a:pt x="217" y="290"/>
                    </a:lnTo>
                    <a:lnTo>
                      <a:pt x="240" y="278"/>
                    </a:lnTo>
                    <a:lnTo>
                      <a:pt x="250" y="267"/>
                    </a:lnTo>
                    <a:lnTo>
                      <a:pt x="254" y="256"/>
                    </a:lnTo>
                    <a:lnTo>
                      <a:pt x="267" y="246"/>
                    </a:lnTo>
                    <a:lnTo>
                      <a:pt x="285" y="243"/>
                    </a:lnTo>
                    <a:lnTo>
                      <a:pt x="302" y="239"/>
                    </a:lnTo>
                    <a:lnTo>
                      <a:pt x="310" y="239"/>
                    </a:lnTo>
                    <a:lnTo>
                      <a:pt x="339" y="228"/>
                    </a:lnTo>
                    <a:lnTo>
                      <a:pt x="360" y="212"/>
                    </a:lnTo>
                    <a:lnTo>
                      <a:pt x="373" y="206"/>
                    </a:lnTo>
                    <a:lnTo>
                      <a:pt x="386" y="206"/>
                    </a:lnTo>
                    <a:lnTo>
                      <a:pt x="421" y="200"/>
                    </a:lnTo>
                    <a:lnTo>
                      <a:pt x="455" y="188"/>
                    </a:lnTo>
                    <a:lnTo>
                      <a:pt x="488" y="176"/>
                    </a:lnTo>
                    <a:lnTo>
                      <a:pt x="473" y="175"/>
                    </a:lnTo>
                    <a:lnTo>
                      <a:pt x="443" y="174"/>
                    </a:lnTo>
                    <a:lnTo>
                      <a:pt x="458" y="167"/>
                    </a:lnTo>
                    <a:lnTo>
                      <a:pt x="457" y="156"/>
                    </a:lnTo>
                    <a:lnTo>
                      <a:pt x="468" y="165"/>
                    </a:lnTo>
                    <a:lnTo>
                      <a:pt x="476" y="171"/>
                    </a:lnTo>
                    <a:lnTo>
                      <a:pt x="496" y="168"/>
                    </a:lnTo>
                    <a:lnTo>
                      <a:pt x="495" y="156"/>
                    </a:lnTo>
                    <a:lnTo>
                      <a:pt x="482" y="147"/>
                    </a:lnTo>
                    <a:lnTo>
                      <a:pt x="468" y="144"/>
                    </a:lnTo>
                    <a:lnTo>
                      <a:pt x="475" y="140"/>
                    </a:lnTo>
                    <a:lnTo>
                      <a:pt x="495" y="146"/>
                    </a:lnTo>
                    <a:lnTo>
                      <a:pt x="496" y="139"/>
                    </a:lnTo>
                    <a:lnTo>
                      <a:pt x="485" y="130"/>
                    </a:lnTo>
                    <a:lnTo>
                      <a:pt x="500" y="130"/>
                    </a:lnTo>
                    <a:lnTo>
                      <a:pt x="516" y="128"/>
                    </a:lnTo>
                    <a:lnTo>
                      <a:pt x="520" y="122"/>
                    </a:lnTo>
                    <a:lnTo>
                      <a:pt x="509" y="116"/>
                    </a:lnTo>
                    <a:lnTo>
                      <a:pt x="533" y="116"/>
                    </a:lnTo>
                    <a:lnTo>
                      <a:pt x="522" y="104"/>
                    </a:lnTo>
                    <a:lnTo>
                      <a:pt x="533" y="103"/>
                    </a:lnTo>
                    <a:lnTo>
                      <a:pt x="534" y="91"/>
                    </a:lnTo>
                    <a:lnTo>
                      <a:pt x="517" y="84"/>
                    </a:lnTo>
                    <a:lnTo>
                      <a:pt x="534" y="79"/>
                    </a:lnTo>
                    <a:lnTo>
                      <a:pt x="551" y="79"/>
                    </a:lnTo>
                    <a:lnTo>
                      <a:pt x="540" y="70"/>
                    </a:lnTo>
                    <a:lnTo>
                      <a:pt x="544" y="56"/>
                    </a:lnTo>
                    <a:lnTo>
                      <a:pt x="554" y="47"/>
                    </a:lnTo>
                    <a:lnTo>
                      <a:pt x="568" y="38"/>
                    </a:lnTo>
                    <a:lnTo>
                      <a:pt x="545" y="38"/>
                    </a:lnTo>
                    <a:lnTo>
                      <a:pt x="577" y="36"/>
                    </a:lnTo>
                    <a:lnTo>
                      <a:pt x="583" y="33"/>
                    </a:lnTo>
                    <a:lnTo>
                      <a:pt x="624" y="25"/>
                    </a:lnTo>
                    <a:lnTo>
                      <a:pt x="620" y="20"/>
                    </a:lnTo>
                    <a:lnTo>
                      <a:pt x="592" y="18"/>
                    </a:lnTo>
                    <a:lnTo>
                      <a:pt x="544" y="22"/>
                    </a:lnTo>
                    <a:lnTo>
                      <a:pt x="518" y="26"/>
                    </a:lnTo>
                    <a:lnTo>
                      <a:pt x="531" y="20"/>
                    </a:lnTo>
                    <a:lnTo>
                      <a:pt x="524" y="16"/>
                    </a:lnTo>
                    <a:lnTo>
                      <a:pt x="505" y="19"/>
                    </a:lnTo>
                    <a:lnTo>
                      <a:pt x="478" y="16"/>
                    </a:lnTo>
                    <a:lnTo>
                      <a:pt x="444" y="17"/>
                    </a:lnTo>
                    <a:lnTo>
                      <a:pt x="440" y="15"/>
                    </a:lnTo>
                    <a:lnTo>
                      <a:pt x="491" y="14"/>
                    </a:lnTo>
                    <a:lnTo>
                      <a:pt x="527" y="13"/>
                    </a:lnTo>
                    <a:lnTo>
                      <a:pt x="545" y="10"/>
                    </a:lnTo>
                    <a:lnTo>
                      <a:pt x="491" y="1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2547" y="2447"/>
                <a:ext cx="64" cy="73"/>
              </a:xfrm>
              <a:custGeom>
                <a:rect b="b" l="l" r="r" t="t"/>
                <a:pathLst>
                  <a:path extrusionOk="0" h="73" w="64">
                    <a:moveTo>
                      <a:pt x="54" y="1"/>
                    </a:moveTo>
                    <a:lnTo>
                      <a:pt x="40" y="0"/>
                    </a:lnTo>
                    <a:lnTo>
                      <a:pt x="26" y="0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22" y="16"/>
                    </a:lnTo>
                    <a:lnTo>
                      <a:pt x="28" y="21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0" y="32"/>
                    </a:lnTo>
                    <a:lnTo>
                      <a:pt x="10" y="32"/>
                    </a:lnTo>
                    <a:lnTo>
                      <a:pt x="1" y="46"/>
                    </a:lnTo>
                    <a:lnTo>
                      <a:pt x="3" y="49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8" y="66"/>
                    </a:lnTo>
                    <a:lnTo>
                      <a:pt x="15" y="70"/>
                    </a:lnTo>
                    <a:lnTo>
                      <a:pt x="24" y="70"/>
                    </a:lnTo>
                    <a:lnTo>
                      <a:pt x="31" y="73"/>
                    </a:lnTo>
                    <a:lnTo>
                      <a:pt x="32" y="70"/>
                    </a:lnTo>
                    <a:lnTo>
                      <a:pt x="38" y="66"/>
                    </a:lnTo>
                    <a:lnTo>
                      <a:pt x="41" y="64"/>
                    </a:lnTo>
                    <a:lnTo>
                      <a:pt x="40" y="62"/>
                    </a:lnTo>
                    <a:lnTo>
                      <a:pt x="45" y="61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9" y="49"/>
                    </a:lnTo>
                    <a:lnTo>
                      <a:pt x="56" y="44"/>
                    </a:lnTo>
                    <a:lnTo>
                      <a:pt x="64" y="37"/>
                    </a:lnTo>
                    <a:lnTo>
                      <a:pt x="60" y="35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9" y="35"/>
                    </a:lnTo>
                    <a:lnTo>
                      <a:pt x="52" y="15"/>
                    </a:lnTo>
                    <a:lnTo>
                      <a:pt x="54" y="1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3020" y="2616"/>
                <a:ext cx="75" cy="126"/>
              </a:xfrm>
              <a:custGeom>
                <a:rect b="b" l="l" r="r" t="t"/>
                <a:pathLst>
                  <a:path extrusionOk="0" h="126" w="75">
                    <a:moveTo>
                      <a:pt x="66" y="42"/>
                    </a:moveTo>
                    <a:lnTo>
                      <a:pt x="61" y="36"/>
                    </a:lnTo>
                    <a:lnTo>
                      <a:pt x="52" y="27"/>
                    </a:lnTo>
                    <a:lnTo>
                      <a:pt x="47" y="27"/>
                    </a:lnTo>
                    <a:lnTo>
                      <a:pt x="47" y="18"/>
                    </a:lnTo>
                    <a:lnTo>
                      <a:pt x="37" y="6"/>
                    </a:lnTo>
                    <a:lnTo>
                      <a:pt x="27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18" y="23"/>
                    </a:lnTo>
                    <a:lnTo>
                      <a:pt x="14" y="26"/>
                    </a:lnTo>
                    <a:lnTo>
                      <a:pt x="4" y="29"/>
                    </a:lnTo>
                    <a:lnTo>
                      <a:pt x="4" y="37"/>
                    </a:lnTo>
                    <a:lnTo>
                      <a:pt x="0" y="42"/>
                    </a:lnTo>
                    <a:lnTo>
                      <a:pt x="10" y="56"/>
                    </a:lnTo>
                    <a:lnTo>
                      <a:pt x="18" y="55"/>
                    </a:lnTo>
                    <a:lnTo>
                      <a:pt x="21" y="59"/>
                    </a:lnTo>
                    <a:lnTo>
                      <a:pt x="19" y="67"/>
                    </a:lnTo>
                    <a:lnTo>
                      <a:pt x="25" y="70"/>
                    </a:lnTo>
                    <a:lnTo>
                      <a:pt x="28" y="78"/>
                    </a:lnTo>
                    <a:lnTo>
                      <a:pt x="23" y="84"/>
                    </a:lnTo>
                    <a:lnTo>
                      <a:pt x="21" y="99"/>
                    </a:lnTo>
                    <a:lnTo>
                      <a:pt x="25" y="109"/>
                    </a:lnTo>
                    <a:lnTo>
                      <a:pt x="26" y="116"/>
                    </a:lnTo>
                    <a:lnTo>
                      <a:pt x="35" y="125"/>
                    </a:lnTo>
                    <a:lnTo>
                      <a:pt x="43" y="126"/>
                    </a:lnTo>
                    <a:lnTo>
                      <a:pt x="45" y="122"/>
                    </a:lnTo>
                    <a:lnTo>
                      <a:pt x="49" y="121"/>
                    </a:lnTo>
                    <a:lnTo>
                      <a:pt x="57" y="119"/>
                    </a:lnTo>
                    <a:lnTo>
                      <a:pt x="62" y="114"/>
                    </a:lnTo>
                    <a:lnTo>
                      <a:pt x="70" y="115"/>
                    </a:lnTo>
                    <a:lnTo>
                      <a:pt x="75" y="114"/>
                    </a:lnTo>
                    <a:lnTo>
                      <a:pt x="65" y="99"/>
                    </a:lnTo>
                    <a:lnTo>
                      <a:pt x="63" y="89"/>
                    </a:lnTo>
                    <a:lnTo>
                      <a:pt x="58" y="89"/>
                    </a:lnTo>
                    <a:lnTo>
                      <a:pt x="51" y="76"/>
                    </a:lnTo>
                    <a:lnTo>
                      <a:pt x="55" y="67"/>
                    </a:lnTo>
                    <a:lnTo>
                      <a:pt x="54" y="63"/>
                    </a:lnTo>
                    <a:lnTo>
                      <a:pt x="63" y="58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2592" y="2479"/>
                <a:ext cx="97" cy="54"/>
              </a:xfrm>
              <a:custGeom>
                <a:rect b="b" l="l" r="r" t="t"/>
                <a:pathLst>
                  <a:path extrusionOk="0" h="54" w="97">
                    <a:moveTo>
                      <a:pt x="97" y="19"/>
                    </a:moveTo>
                    <a:lnTo>
                      <a:pt x="93" y="14"/>
                    </a:lnTo>
                    <a:lnTo>
                      <a:pt x="88" y="11"/>
                    </a:lnTo>
                    <a:lnTo>
                      <a:pt x="84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0" y="1"/>
                    </a:lnTo>
                    <a:lnTo>
                      <a:pt x="67" y="3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5" y="0"/>
                    </a:lnTo>
                    <a:lnTo>
                      <a:pt x="52" y="3"/>
                    </a:lnTo>
                    <a:lnTo>
                      <a:pt x="47" y="5"/>
                    </a:lnTo>
                    <a:lnTo>
                      <a:pt x="40" y="5"/>
                    </a:lnTo>
                    <a:lnTo>
                      <a:pt x="33" y="3"/>
                    </a:lnTo>
                    <a:lnTo>
                      <a:pt x="30" y="5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1" y="12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4" y="31"/>
                    </a:lnTo>
                    <a:lnTo>
                      <a:pt x="7" y="34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8" y="37"/>
                    </a:lnTo>
                    <a:lnTo>
                      <a:pt x="21" y="38"/>
                    </a:lnTo>
                    <a:lnTo>
                      <a:pt x="23" y="40"/>
                    </a:lnTo>
                    <a:lnTo>
                      <a:pt x="22" y="47"/>
                    </a:lnTo>
                    <a:lnTo>
                      <a:pt x="27" y="49"/>
                    </a:lnTo>
                    <a:lnTo>
                      <a:pt x="28" y="54"/>
                    </a:lnTo>
                    <a:lnTo>
                      <a:pt x="34" y="54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41"/>
                    </a:lnTo>
                    <a:lnTo>
                      <a:pt x="42" y="40"/>
                    </a:lnTo>
                    <a:lnTo>
                      <a:pt x="46" y="40"/>
                    </a:lnTo>
                    <a:lnTo>
                      <a:pt x="49" y="35"/>
                    </a:lnTo>
                    <a:lnTo>
                      <a:pt x="53" y="39"/>
                    </a:lnTo>
                    <a:lnTo>
                      <a:pt x="56" y="37"/>
                    </a:lnTo>
                    <a:lnTo>
                      <a:pt x="58" y="35"/>
                    </a:lnTo>
                    <a:lnTo>
                      <a:pt x="65" y="30"/>
                    </a:lnTo>
                    <a:lnTo>
                      <a:pt x="65" y="26"/>
                    </a:lnTo>
                    <a:lnTo>
                      <a:pt x="67" y="26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3" y="24"/>
                    </a:lnTo>
                    <a:lnTo>
                      <a:pt x="76" y="25"/>
                    </a:lnTo>
                    <a:lnTo>
                      <a:pt x="80" y="23"/>
                    </a:lnTo>
                    <a:lnTo>
                      <a:pt x="84" y="23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7" y="19"/>
                    </a:lnTo>
                    <a:lnTo>
                      <a:pt x="97" y="19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4176" y="1939"/>
                <a:ext cx="80" cy="69"/>
              </a:xfrm>
              <a:custGeom>
                <a:rect b="b" l="l" r="r" t="t"/>
                <a:pathLst>
                  <a:path extrusionOk="0" h="69" w="80">
                    <a:moveTo>
                      <a:pt x="54" y="10"/>
                    </a:moveTo>
                    <a:lnTo>
                      <a:pt x="43" y="2"/>
                    </a:lnTo>
                    <a:lnTo>
                      <a:pt x="39" y="0"/>
                    </a:lnTo>
                    <a:lnTo>
                      <a:pt x="28" y="5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3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5" y="38"/>
                    </a:lnTo>
                    <a:lnTo>
                      <a:pt x="22" y="39"/>
                    </a:lnTo>
                    <a:lnTo>
                      <a:pt x="35" y="52"/>
                    </a:lnTo>
                    <a:lnTo>
                      <a:pt x="49" y="57"/>
                    </a:lnTo>
                    <a:lnTo>
                      <a:pt x="57" y="63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3" y="67"/>
                    </a:lnTo>
                    <a:lnTo>
                      <a:pt x="59" y="60"/>
                    </a:lnTo>
                    <a:lnTo>
                      <a:pt x="53" y="53"/>
                    </a:lnTo>
                    <a:lnTo>
                      <a:pt x="47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29" y="30"/>
                    </a:lnTo>
                    <a:lnTo>
                      <a:pt x="32" y="23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7" y="23"/>
                    </a:lnTo>
                    <a:lnTo>
                      <a:pt x="59" y="25"/>
                    </a:lnTo>
                    <a:lnTo>
                      <a:pt x="68" y="25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80" y="23"/>
                    </a:lnTo>
                    <a:lnTo>
                      <a:pt x="75" y="17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2830" y="2410"/>
                <a:ext cx="46" cy="34"/>
              </a:xfrm>
              <a:custGeom>
                <a:rect b="b" l="l" r="r" t="t"/>
                <a:pathLst>
                  <a:path extrusionOk="0" h="34" w="46">
                    <a:moveTo>
                      <a:pt x="45" y="4"/>
                    </a:moveTo>
                    <a:lnTo>
                      <a:pt x="32" y="1"/>
                    </a:lnTo>
                    <a:lnTo>
                      <a:pt x="22" y="0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7" y="14"/>
                    </a:lnTo>
                    <a:lnTo>
                      <a:pt x="34" y="23"/>
                    </a:lnTo>
                    <a:lnTo>
                      <a:pt x="28" y="26"/>
                    </a:lnTo>
                    <a:lnTo>
                      <a:pt x="16" y="2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5" y="32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43" y="28"/>
                    </a:lnTo>
                    <a:lnTo>
                      <a:pt x="39" y="23"/>
                    </a:lnTo>
                    <a:lnTo>
                      <a:pt x="43" y="20"/>
                    </a:lnTo>
                    <a:lnTo>
                      <a:pt x="46" y="1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4209" y="1902"/>
                <a:ext cx="89" cy="50"/>
              </a:xfrm>
              <a:custGeom>
                <a:rect b="b" l="l" r="r" t="t"/>
                <a:pathLst>
                  <a:path extrusionOk="0" h="50" w="89">
                    <a:moveTo>
                      <a:pt x="61" y="0"/>
                    </a:moveTo>
                    <a:lnTo>
                      <a:pt x="56" y="2"/>
                    </a:lnTo>
                    <a:lnTo>
                      <a:pt x="54" y="6"/>
                    </a:lnTo>
                    <a:lnTo>
                      <a:pt x="47" y="8"/>
                    </a:lnTo>
                    <a:lnTo>
                      <a:pt x="46" y="7"/>
                    </a:lnTo>
                    <a:lnTo>
                      <a:pt x="40" y="9"/>
                    </a:lnTo>
                    <a:lnTo>
                      <a:pt x="34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7" y="14"/>
                    </a:lnTo>
                    <a:lnTo>
                      <a:pt x="9" y="9"/>
                    </a:lnTo>
                    <a:lnTo>
                      <a:pt x="9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21" y="47"/>
                    </a:lnTo>
                    <a:lnTo>
                      <a:pt x="33" y="50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49" y="43"/>
                    </a:lnTo>
                    <a:lnTo>
                      <a:pt x="58" y="44"/>
                    </a:lnTo>
                    <a:lnTo>
                      <a:pt x="68" y="41"/>
                    </a:lnTo>
                    <a:lnTo>
                      <a:pt x="75" y="29"/>
                    </a:lnTo>
                    <a:lnTo>
                      <a:pt x="81" y="17"/>
                    </a:lnTo>
                    <a:lnTo>
                      <a:pt x="89" y="14"/>
                    </a:lnTo>
                    <a:lnTo>
                      <a:pt x="87" y="9"/>
                    </a:lnTo>
                    <a:lnTo>
                      <a:pt x="79" y="4"/>
                    </a:lnTo>
                    <a:lnTo>
                      <a:pt x="76" y="6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5480" y="2667"/>
                <a:ext cx="719" cy="281"/>
              </a:xfrm>
              <a:custGeom>
                <a:rect b="b" l="l" r="r" t="t"/>
                <a:pathLst>
                  <a:path extrusionOk="0" h="281" w="719">
                    <a:moveTo>
                      <a:pt x="393" y="279"/>
                    </a:moveTo>
                    <a:lnTo>
                      <a:pt x="394" y="274"/>
                    </a:lnTo>
                    <a:lnTo>
                      <a:pt x="389" y="269"/>
                    </a:lnTo>
                    <a:lnTo>
                      <a:pt x="381" y="264"/>
                    </a:lnTo>
                    <a:lnTo>
                      <a:pt x="366" y="267"/>
                    </a:lnTo>
                    <a:lnTo>
                      <a:pt x="386" y="280"/>
                    </a:lnTo>
                    <a:lnTo>
                      <a:pt x="393" y="279"/>
                    </a:lnTo>
                    <a:lnTo>
                      <a:pt x="393" y="279"/>
                    </a:lnTo>
                    <a:close/>
                    <a:moveTo>
                      <a:pt x="451" y="278"/>
                    </a:moveTo>
                    <a:lnTo>
                      <a:pt x="462" y="265"/>
                    </a:lnTo>
                    <a:lnTo>
                      <a:pt x="463" y="259"/>
                    </a:lnTo>
                    <a:lnTo>
                      <a:pt x="461" y="256"/>
                    </a:lnTo>
                    <a:lnTo>
                      <a:pt x="445" y="262"/>
                    </a:lnTo>
                    <a:lnTo>
                      <a:pt x="437" y="274"/>
                    </a:lnTo>
                    <a:lnTo>
                      <a:pt x="435" y="279"/>
                    </a:lnTo>
                    <a:lnTo>
                      <a:pt x="437" y="281"/>
                    </a:lnTo>
                    <a:lnTo>
                      <a:pt x="451" y="278"/>
                    </a:lnTo>
                    <a:lnTo>
                      <a:pt x="451" y="278"/>
                    </a:lnTo>
                    <a:close/>
                    <a:moveTo>
                      <a:pt x="351" y="242"/>
                    </a:moveTo>
                    <a:lnTo>
                      <a:pt x="347" y="248"/>
                    </a:lnTo>
                    <a:lnTo>
                      <a:pt x="338" y="248"/>
                    </a:lnTo>
                    <a:lnTo>
                      <a:pt x="332" y="258"/>
                    </a:lnTo>
                    <a:lnTo>
                      <a:pt x="340" y="258"/>
                    </a:lnTo>
                    <a:lnTo>
                      <a:pt x="351" y="256"/>
                    </a:lnTo>
                    <a:lnTo>
                      <a:pt x="370" y="252"/>
                    </a:lnTo>
                    <a:lnTo>
                      <a:pt x="366" y="244"/>
                    </a:lnTo>
                    <a:lnTo>
                      <a:pt x="356" y="246"/>
                    </a:lnTo>
                    <a:lnTo>
                      <a:pt x="351" y="242"/>
                    </a:lnTo>
                    <a:lnTo>
                      <a:pt x="351" y="242"/>
                    </a:lnTo>
                    <a:close/>
                    <a:moveTo>
                      <a:pt x="430" y="242"/>
                    </a:moveTo>
                    <a:lnTo>
                      <a:pt x="415" y="248"/>
                    </a:lnTo>
                    <a:lnTo>
                      <a:pt x="405" y="249"/>
                    </a:lnTo>
                    <a:lnTo>
                      <a:pt x="396" y="244"/>
                    </a:lnTo>
                    <a:lnTo>
                      <a:pt x="383" y="248"/>
                    </a:lnTo>
                    <a:lnTo>
                      <a:pt x="382" y="254"/>
                    </a:lnTo>
                    <a:lnTo>
                      <a:pt x="403" y="256"/>
                    </a:lnTo>
                    <a:lnTo>
                      <a:pt x="427" y="251"/>
                    </a:lnTo>
                    <a:lnTo>
                      <a:pt x="430" y="242"/>
                    </a:lnTo>
                    <a:lnTo>
                      <a:pt x="430" y="242"/>
                    </a:lnTo>
                    <a:close/>
                    <a:moveTo>
                      <a:pt x="207" y="218"/>
                    </a:moveTo>
                    <a:lnTo>
                      <a:pt x="205" y="211"/>
                    </a:lnTo>
                    <a:lnTo>
                      <a:pt x="199" y="210"/>
                    </a:lnTo>
                    <a:lnTo>
                      <a:pt x="187" y="203"/>
                    </a:lnTo>
                    <a:lnTo>
                      <a:pt x="168" y="202"/>
                    </a:lnTo>
                    <a:lnTo>
                      <a:pt x="156" y="219"/>
                    </a:lnTo>
                    <a:lnTo>
                      <a:pt x="170" y="221"/>
                    </a:lnTo>
                    <a:lnTo>
                      <a:pt x="173" y="228"/>
                    </a:lnTo>
                    <a:lnTo>
                      <a:pt x="201" y="235"/>
                    </a:lnTo>
                    <a:lnTo>
                      <a:pt x="207" y="233"/>
                    </a:lnTo>
                    <a:lnTo>
                      <a:pt x="219" y="235"/>
                    </a:lnTo>
                    <a:lnTo>
                      <a:pt x="237" y="242"/>
                    </a:lnTo>
                    <a:lnTo>
                      <a:pt x="251" y="245"/>
                    </a:lnTo>
                    <a:lnTo>
                      <a:pt x="268" y="246"/>
                    </a:lnTo>
                    <a:lnTo>
                      <a:pt x="282" y="246"/>
                    </a:lnTo>
                    <a:lnTo>
                      <a:pt x="298" y="253"/>
                    </a:lnTo>
                    <a:lnTo>
                      <a:pt x="316" y="246"/>
                    </a:lnTo>
                    <a:lnTo>
                      <a:pt x="298" y="235"/>
                    </a:lnTo>
                    <a:lnTo>
                      <a:pt x="275" y="232"/>
                    </a:lnTo>
                    <a:lnTo>
                      <a:pt x="270" y="221"/>
                    </a:lnTo>
                    <a:lnTo>
                      <a:pt x="241" y="212"/>
                    </a:lnTo>
                    <a:lnTo>
                      <a:pt x="237" y="220"/>
                    </a:lnTo>
                    <a:lnTo>
                      <a:pt x="207" y="218"/>
                    </a:lnTo>
                    <a:lnTo>
                      <a:pt x="207" y="218"/>
                    </a:lnTo>
                    <a:close/>
                    <a:moveTo>
                      <a:pt x="618" y="208"/>
                    </a:moveTo>
                    <a:lnTo>
                      <a:pt x="618" y="200"/>
                    </a:lnTo>
                    <a:lnTo>
                      <a:pt x="615" y="194"/>
                    </a:lnTo>
                    <a:lnTo>
                      <a:pt x="611" y="200"/>
                    </a:lnTo>
                    <a:lnTo>
                      <a:pt x="608" y="207"/>
                    </a:lnTo>
                    <a:lnTo>
                      <a:pt x="609" y="220"/>
                    </a:lnTo>
                    <a:lnTo>
                      <a:pt x="618" y="208"/>
                    </a:lnTo>
                    <a:close/>
                    <a:moveTo>
                      <a:pt x="503" y="159"/>
                    </a:moveTo>
                    <a:lnTo>
                      <a:pt x="499" y="153"/>
                    </a:lnTo>
                    <a:lnTo>
                      <a:pt x="483" y="154"/>
                    </a:lnTo>
                    <a:lnTo>
                      <a:pt x="486" y="161"/>
                    </a:lnTo>
                    <a:lnTo>
                      <a:pt x="497" y="165"/>
                    </a:lnTo>
                    <a:lnTo>
                      <a:pt x="503" y="159"/>
                    </a:lnTo>
                    <a:lnTo>
                      <a:pt x="503" y="159"/>
                    </a:lnTo>
                    <a:close/>
                    <a:moveTo>
                      <a:pt x="554" y="152"/>
                    </a:moveTo>
                    <a:lnTo>
                      <a:pt x="537" y="147"/>
                    </a:lnTo>
                    <a:lnTo>
                      <a:pt x="517" y="148"/>
                    </a:lnTo>
                    <a:lnTo>
                      <a:pt x="513" y="158"/>
                    </a:lnTo>
                    <a:lnTo>
                      <a:pt x="524" y="158"/>
                    </a:lnTo>
                    <a:lnTo>
                      <a:pt x="533" y="157"/>
                    </a:lnTo>
                    <a:lnTo>
                      <a:pt x="546" y="158"/>
                    </a:lnTo>
                    <a:lnTo>
                      <a:pt x="559" y="166"/>
                    </a:lnTo>
                    <a:lnTo>
                      <a:pt x="554" y="152"/>
                    </a:lnTo>
                    <a:lnTo>
                      <a:pt x="554" y="152"/>
                    </a:lnTo>
                    <a:close/>
                    <a:moveTo>
                      <a:pt x="612" y="118"/>
                    </a:moveTo>
                    <a:lnTo>
                      <a:pt x="610" y="111"/>
                    </a:lnTo>
                    <a:lnTo>
                      <a:pt x="585" y="104"/>
                    </a:lnTo>
                    <a:lnTo>
                      <a:pt x="577" y="109"/>
                    </a:lnTo>
                    <a:lnTo>
                      <a:pt x="556" y="114"/>
                    </a:lnTo>
                    <a:lnTo>
                      <a:pt x="562" y="123"/>
                    </a:lnTo>
                    <a:lnTo>
                      <a:pt x="576" y="126"/>
                    </a:lnTo>
                    <a:lnTo>
                      <a:pt x="582" y="137"/>
                    </a:lnTo>
                    <a:lnTo>
                      <a:pt x="605" y="137"/>
                    </a:lnTo>
                    <a:lnTo>
                      <a:pt x="606" y="142"/>
                    </a:lnTo>
                    <a:lnTo>
                      <a:pt x="595" y="141"/>
                    </a:lnTo>
                    <a:lnTo>
                      <a:pt x="577" y="147"/>
                    </a:lnTo>
                    <a:lnTo>
                      <a:pt x="589" y="156"/>
                    </a:lnTo>
                    <a:lnTo>
                      <a:pt x="589" y="164"/>
                    </a:lnTo>
                    <a:lnTo>
                      <a:pt x="593" y="170"/>
                    </a:lnTo>
                    <a:lnTo>
                      <a:pt x="598" y="169"/>
                    </a:lnTo>
                    <a:lnTo>
                      <a:pt x="603" y="160"/>
                    </a:lnTo>
                    <a:lnTo>
                      <a:pt x="626" y="177"/>
                    </a:lnTo>
                    <a:lnTo>
                      <a:pt x="639" y="178"/>
                    </a:lnTo>
                    <a:lnTo>
                      <a:pt x="669" y="193"/>
                    </a:lnTo>
                    <a:lnTo>
                      <a:pt x="675" y="208"/>
                    </a:lnTo>
                    <a:lnTo>
                      <a:pt x="678" y="228"/>
                    </a:lnTo>
                    <a:lnTo>
                      <a:pt x="668" y="232"/>
                    </a:lnTo>
                    <a:lnTo>
                      <a:pt x="660" y="247"/>
                    </a:lnTo>
                    <a:lnTo>
                      <a:pt x="680" y="246"/>
                    </a:lnTo>
                    <a:lnTo>
                      <a:pt x="684" y="242"/>
                    </a:lnTo>
                    <a:lnTo>
                      <a:pt x="700" y="245"/>
                    </a:lnTo>
                    <a:lnTo>
                      <a:pt x="712" y="260"/>
                    </a:lnTo>
                    <a:lnTo>
                      <a:pt x="717" y="202"/>
                    </a:lnTo>
                    <a:lnTo>
                      <a:pt x="719" y="144"/>
                    </a:lnTo>
                    <a:lnTo>
                      <a:pt x="703" y="140"/>
                    </a:lnTo>
                    <a:lnTo>
                      <a:pt x="691" y="134"/>
                    </a:lnTo>
                    <a:lnTo>
                      <a:pt x="678" y="128"/>
                    </a:lnTo>
                    <a:lnTo>
                      <a:pt x="664" y="128"/>
                    </a:lnTo>
                    <a:lnTo>
                      <a:pt x="646" y="138"/>
                    </a:lnTo>
                    <a:lnTo>
                      <a:pt x="632" y="157"/>
                    </a:lnTo>
                    <a:lnTo>
                      <a:pt x="616" y="146"/>
                    </a:lnTo>
                    <a:lnTo>
                      <a:pt x="612" y="118"/>
                    </a:lnTo>
                    <a:close/>
                    <a:moveTo>
                      <a:pt x="472" y="72"/>
                    </a:moveTo>
                    <a:lnTo>
                      <a:pt x="470" y="68"/>
                    </a:lnTo>
                    <a:lnTo>
                      <a:pt x="454" y="81"/>
                    </a:lnTo>
                    <a:lnTo>
                      <a:pt x="436" y="82"/>
                    </a:lnTo>
                    <a:lnTo>
                      <a:pt x="417" y="79"/>
                    </a:lnTo>
                    <a:lnTo>
                      <a:pt x="404" y="74"/>
                    </a:lnTo>
                    <a:lnTo>
                      <a:pt x="391" y="87"/>
                    </a:lnTo>
                    <a:lnTo>
                      <a:pt x="387" y="95"/>
                    </a:lnTo>
                    <a:lnTo>
                      <a:pt x="379" y="121"/>
                    </a:lnTo>
                    <a:lnTo>
                      <a:pt x="377" y="135"/>
                    </a:lnTo>
                    <a:lnTo>
                      <a:pt x="370" y="147"/>
                    </a:lnTo>
                    <a:lnTo>
                      <a:pt x="375" y="159"/>
                    </a:lnTo>
                    <a:lnTo>
                      <a:pt x="381" y="160"/>
                    </a:lnTo>
                    <a:lnTo>
                      <a:pt x="383" y="177"/>
                    </a:lnTo>
                    <a:lnTo>
                      <a:pt x="377" y="193"/>
                    </a:lnTo>
                    <a:lnTo>
                      <a:pt x="384" y="198"/>
                    </a:lnTo>
                    <a:lnTo>
                      <a:pt x="394" y="195"/>
                    </a:lnTo>
                    <a:lnTo>
                      <a:pt x="395" y="170"/>
                    </a:lnTo>
                    <a:lnTo>
                      <a:pt x="394" y="149"/>
                    </a:lnTo>
                    <a:lnTo>
                      <a:pt x="405" y="144"/>
                    </a:lnTo>
                    <a:lnTo>
                      <a:pt x="403" y="161"/>
                    </a:lnTo>
                    <a:lnTo>
                      <a:pt x="414" y="172"/>
                    </a:lnTo>
                    <a:lnTo>
                      <a:pt x="412" y="179"/>
                    </a:lnTo>
                    <a:lnTo>
                      <a:pt x="415" y="184"/>
                    </a:lnTo>
                    <a:lnTo>
                      <a:pt x="430" y="177"/>
                    </a:lnTo>
                    <a:lnTo>
                      <a:pt x="422" y="191"/>
                    </a:lnTo>
                    <a:lnTo>
                      <a:pt x="428" y="198"/>
                    </a:lnTo>
                    <a:lnTo>
                      <a:pt x="437" y="192"/>
                    </a:lnTo>
                    <a:lnTo>
                      <a:pt x="437" y="181"/>
                    </a:lnTo>
                    <a:lnTo>
                      <a:pt x="425" y="160"/>
                    </a:lnTo>
                    <a:lnTo>
                      <a:pt x="428" y="154"/>
                    </a:lnTo>
                    <a:lnTo>
                      <a:pt x="414" y="131"/>
                    </a:lnTo>
                    <a:lnTo>
                      <a:pt x="428" y="124"/>
                    </a:lnTo>
                    <a:lnTo>
                      <a:pt x="435" y="114"/>
                    </a:lnTo>
                    <a:lnTo>
                      <a:pt x="442" y="116"/>
                    </a:lnTo>
                    <a:lnTo>
                      <a:pt x="443" y="108"/>
                    </a:lnTo>
                    <a:lnTo>
                      <a:pt x="414" y="114"/>
                    </a:lnTo>
                    <a:lnTo>
                      <a:pt x="405" y="122"/>
                    </a:lnTo>
                    <a:lnTo>
                      <a:pt x="391" y="107"/>
                    </a:lnTo>
                    <a:lnTo>
                      <a:pt x="393" y="93"/>
                    </a:lnTo>
                    <a:lnTo>
                      <a:pt x="407" y="91"/>
                    </a:lnTo>
                    <a:lnTo>
                      <a:pt x="433" y="90"/>
                    </a:lnTo>
                    <a:lnTo>
                      <a:pt x="448" y="93"/>
                    </a:lnTo>
                    <a:lnTo>
                      <a:pt x="460" y="90"/>
                    </a:lnTo>
                    <a:lnTo>
                      <a:pt x="472" y="72"/>
                    </a:lnTo>
                    <a:lnTo>
                      <a:pt x="472" y="72"/>
                    </a:lnTo>
                    <a:close/>
                    <a:moveTo>
                      <a:pt x="527" y="77"/>
                    </a:moveTo>
                    <a:lnTo>
                      <a:pt x="525" y="70"/>
                    </a:lnTo>
                    <a:lnTo>
                      <a:pt x="516" y="68"/>
                    </a:lnTo>
                    <a:lnTo>
                      <a:pt x="514" y="58"/>
                    </a:lnTo>
                    <a:lnTo>
                      <a:pt x="510" y="65"/>
                    </a:lnTo>
                    <a:lnTo>
                      <a:pt x="507" y="79"/>
                    </a:lnTo>
                    <a:lnTo>
                      <a:pt x="512" y="102"/>
                    </a:lnTo>
                    <a:lnTo>
                      <a:pt x="517" y="114"/>
                    </a:lnTo>
                    <a:lnTo>
                      <a:pt x="522" y="111"/>
                    </a:lnTo>
                    <a:lnTo>
                      <a:pt x="516" y="102"/>
                    </a:lnTo>
                    <a:lnTo>
                      <a:pt x="518" y="91"/>
                    </a:lnTo>
                    <a:lnTo>
                      <a:pt x="526" y="93"/>
                    </a:lnTo>
                    <a:lnTo>
                      <a:pt x="527" y="77"/>
                    </a:lnTo>
                    <a:lnTo>
                      <a:pt x="527" y="77"/>
                    </a:lnTo>
                    <a:close/>
                    <a:moveTo>
                      <a:pt x="356" y="65"/>
                    </a:moveTo>
                    <a:lnTo>
                      <a:pt x="359" y="56"/>
                    </a:lnTo>
                    <a:lnTo>
                      <a:pt x="347" y="40"/>
                    </a:lnTo>
                    <a:lnTo>
                      <a:pt x="355" y="24"/>
                    </a:lnTo>
                    <a:lnTo>
                      <a:pt x="341" y="21"/>
                    </a:lnTo>
                    <a:lnTo>
                      <a:pt x="323" y="21"/>
                    </a:lnTo>
                    <a:lnTo>
                      <a:pt x="319" y="41"/>
                    </a:lnTo>
                    <a:lnTo>
                      <a:pt x="313" y="47"/>
                    </a:lnTo>
                    <a:lnTo>
                      <a:pt x="305" y="72"/>
                    </a:lnTo>
                    <a:lnTo>
                      <a:pt x="293" y="76"/>
                    </a:lnTo>
                    <a:lnTo>
                      <a:pt x="278" y="70"/>
                    </a:lnTo>
                    <a:lnTo>
                      <a:pt x="270" y="72"/>
                    </a:lnTo>
                    <a:lnTo>
                      <a:pt x="261" y="82"/>
                    </a:lnTo>
                    <a:lnTo>
                      <a:pt x="251" y="80"/>
                    </a:lnTo>
                    <a:lnTo>
                      <a:pt x="241" y="84"/>
                    </a:lnTo>
                    <a:lnTo>
                      <a:pt x="230" y="74"/>
                    </a:lnTo>
                    <a:lnTo>
                      <a:pt x="228" y="62"/>
                    </a:lnTo>
                    <a:lnTo>
                      <a:pt x="218" y="73"/>
                    </a:lnTo>
                    <a:lnTo>
                      <a:pt x="216" y="90"/>
                    </a:lnTo>
                    <a:lnTo>
                      <a:pt x="219" y="105"/>
                    </a:lnTo>
                    <a:lnTo>
                      <a:pt x="226" y="121"/>
                    </a:lnTo>
                    <a:lnTo>
                      <a:pt x="234" y="126"/>
                    </a:lnTo>
                    <a:lnTo>
                      <a:pt x="236" y="149"/>
                    </a:lnTo>
                    <a:lnTo>
                      <a:pt x="249" y="151"/>
                    </a:lnTo>
                    <a:lnTo>
                      <a:pt x="258" y="151"/>
                    </a:lnTo>
                    <a:lnTo>
                      <a:pt x="264" y="159"/>
                    </a:lnTo>
                    <a:lnTo>
                      <a:pt x="283" y="153"/>
                    </a:lnTo>
                    <a:lnTo>
                      <a:pt x="291" y="158"/>
                    </a:lnTo>
                    <a:lnTo>
                      <a:pt x="302" y="160"/>
                    </a:lnTo>
                    <a:lnTo>
                      <a:pt x="307" y="170"/>
                    </a:lnTo>
                    <a:lnTo>
                      <a:pt x="326" y="163"/>
                    </a:lnTo>
                    <a:lnTo>
                      <a:pt x="328" y="169"/>
                    </a:lnTo>
                    <a:lnTo>
                      <a:pt x="335" y="142"/>
                    </a:lnTo>
                    <a:lnTo>
                      <a:pt x="336" y="123"/>
                    </a:lnTo>
                    <a:lnTo>
                      <a:pt x="351" y="112"/>
                    </a:lnTo>
                    <a:lnTo>
                      <a:pt x="351" y="95"/>
                    </a:lnTo>
                    <a:lnTo>
                      <a:pt x="356" y="84"/>
                    </a:lnTo>
                    <a:lnTo>
                      <a:pt x="375" y="82"/>
                    </a:lnTo>
                    <a:lnTo>
                      <a:pt x="356" y="65"/>
                    </a:lnTo>
                    <a:lnTo>
                      <a:pt x="356" y="65"/>
                    </a:lnTo>
                    <a:close/>
                    <a:moveTo>
                      <a:pt x="164" y="202"/>
                    </a:moveTo>
                    <a:lnTo>
                      <a:pt x="166" y="174"/>
                    </a:lnTo>
                    <a:lnTo>
                      <a:pt x="171" y="151"/>
                    </a:lnTo>
                    <a:lnTo>
                      <a:pt x="163" y="140"/>
                    </a:lnTo>
                    <a:lnTo>
                      <a:pt x="152" y="139"/>
                    </a:lnTo>
                    <a:lnTo>
                      <a:pt x="147" y="129"/>
                    </a:lnTo>
                    <a:lnTo>
                      <a:pt x="144" y="116"/>
                    </a:lnTo>
                    <a:lnTo>
                      <a:pt x="139" y="116"/>
                    </a:lnTo>
                    <a:lnTo>
                      <a:pt x="130" y="110"/>
                    </a:lnTo>
                    <a:lnTo>
                      <a:pt x="136" y="95"/>
                    </a:lnTo>
                    <a:lnTo>
                      <a:pt x="124" y="87"/>
                    </a:lnTo>
                    <a:lnTo>
                      <a:pt x="115" y="72"/>
                    </a:lnTo>
                    <a:lnTo>
                      <a:pt x="102" y="61"/>
                    </a:lnTo>
                    <a:lnTo>
                      <a:pt x="86" y="60"/>
                    </a:lnTo>
                    <a:lnTo>
                      <a:pt x="70" y="41"/>
                    </a:lnTo>
                    <a:lnTo>
                      <a:pt x="61" y="33"/>
                    </a:lnTo>
                    <a:lnTo>
                      <a:pt x="49" y="21"/>
                    </a:lnTo>
                    <a:lnTo>
                      <a:pt x="34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8" y="28"/>
                    </a:lnTo>
                    <a:lnTo>
                      <a:pt x="30" y="38"/>
                    </a:lnTo>
                    <a:lnTo>
                      <a:pt x="39" y="54"/>
                    </a:lnTo>
                    <a:lnTo>
                      <a:pt x="53" y="65"/>
                    </a:lnTo>
                    <a:lnTo>
                      <a:pt x="60" y="79"/>
                    </a:lnTo>
                    <a:lnTo>
                      <a:pt x="64" y="94"/>
                    </a:lnTo>
                    <a:lnTo>
                      <a:pt x="78" y="109"/>
                    </a:lnTo>
                    <a:lnTo>
                      <a:pt x="89" y="134"/>
                    </a:lnTo>
                    <a:lnTo>
                      <a:pt x="97" y="147"/>
                    </a:lnTo>
                    <a:lnTo>
                      <a:pt x="109" y="162"/>
                    </a:lnTo>
                    <a:lnTo>
                      <a:pt x="114" y="172"/>
                    </a:lnTo>
                    <a:lnTo>
                      <a:pt x="134" y="187"/>
                    </a:lnTo>
                    <a:lnTo>
                      <a:pt x="147" y="202"/>
                    </a:lnTo>
                    <a:lnTo>
                      <a:pt x="164" y="202"/>
                    </a:lnTo>
                    <a:lnTo>
                      <a:pt x="164" y="20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5029" y="2133"/>
                <a:ext cx="434" cy="490"/>
              </a:xfrm>
              <a:custGeom>
                <a:rect b="b" l="l" r="r" t="t"/>
                <a:pathLst>
                  <a:path extrusionOk="0" h="490" w="434">
                    <a:moveTo>
                      <a:pt x="178" y="94"/>
                    </a:moveTo>
                    <a:lnTo>
                      <a:pt x="154" y="82"/>
                    </a:lnTo>
                    <a:lnTo>
                      <a:pt x="137" y="71"/>
                    </a:lnTo>
                    <a:lnTo>
                      <a:pt x="128" y="52"/>
                    </a:lnTo>
                    <a:lnTo>
                      <a:pt x="139" y="54"/>
                    </a:lnTo>
                    <a:lnTo>
                      <a:pt x="138" y="45"/>
                    </a:lnTo>
                    <a:lnTo>
                      <a:pt x="130" y="36"/>
                    </a:lnTo>
                    <a:lnTo>
                      <a:pt x="127" y="21"/>
                    </a:lnTo>
                    <a:lnTo>
                      <a:pt x="106" y="0"/>
                    </a:lnTo>
                    <a:lnTo>
                      <a:pt x="95" y="15"/>
                    </a:lnTo>
                    <a:lnTo>
                      <a:pt x="80" y="18"/>
                    </a:lnTo>
                    <a:lnTo>
                      <a:pt x="56" y="13"/>
                    </a:lnTo>
                    <a:lnTo>
                      <a:pt x="51" y="22"/>
                    </a:lnTo>
                    <a:lnTo>
                      <a:pt x="60" y="37"/>
                    </a:lnTo>
                    <a:lnTo>
                      <a:pt x="67" y="49"/>
                    </a:lnTo>
                    <a:lnTo>
                      <a:pt x="81" y="58"/>
                    </a:lnTo>
                    <a:lnTo>
                      <a:pt x="72" y="68"/>
                    </a:lnTo>
                    <a:lnTo>
                      <a:pt x="74" y="80"/>
                    </a:lnTo>
                    <a:lnTo>
                      <a:pt x="63" y="98"/>
                    </a:lnTo>
                    <a:lnTo>
                      <a:pt x="58" y="117"/>
                    </a:lnTo>
                    <a:lnTo>
                      <a:pt x="45" y="135"/>
                    </a:lnTo>
                    <a:lnTo>
                      <a:pt x="27" y="133"/>
                    </a:lnTo>
                    <a:lnTo>
                      <a:pt x="13" y="152"/>
                    </a:lnTo>
                    <a:lnTo>
                      <a:pt x="24" y="160"/>
                    </a:lnTo>
                    <a:lnTo>
                      <a:pt x="28" y="174"/>
                    </a:lnTo>
                    <a:lnTo>
                      <a:pt x="38" y="183"/>
                    </a:lnTo>
                    <a:lnTo>
                      <a:pt x="43" y="198"/>
                    </a:lnTo>
                    <a:lnTo>
                      <a:pt x="9" y="198"/>
                    </a:lnTo>
                    <a:lnTo>
                      <a:pt x="0" y="210"/>
                    </a:lnTo>
                    <a:lnTo>
                      <a:pt x="20" y="225"/>
                    </a:lnTo>
                    <a:lnTo>
                      <a:pt x="25" y="232"/>
                    </a:lnTo>
                    <a:lnTo>
                      <a:pt x="18" y="238"/>
                    </a:lnTo>
                    <a:lnTo>
                      <a:pt x="41" y="260"/>
                    </a:lnTo>
                    <a:lnTo>
                      <a:pt x="52" y="262"/>
                    </a:lnTo>
                    <a:lnTo>
                      <a:pt x="74" y="251"/>
                    </a:lnTo>
                    <a:lnTo>
                      <a:pt x="79" y="268"/>
                    </a:lnTo>
                    <a:lnTo>
                      <a:pt x="81" y="290"/>
                    </a:lnTo>
                    <a:lnTo>
                      <a:pt x="88" y="312"/>
                    </a:lnTo>
                    <a:lnTo>
                      <a:pt x="97" y="347"/>
                    </a:lnTo>
                    <a:lnTo>
                      <a:pt x="113" y="372"/>
                    </a:lnTo>
                    <a:lnTo>
                      <a:pt x="118" y="382"/>
                    </a:lnTo>
                    <a:lnTo>
                      <a:pt x="123" y="404"/>
                    </a:lnTo>
                    <a:lnTo>
                      <a:pt x="132" y="422"/>
                    </a:lnTo>
                    <a:lnTo>
                      <a:pt x="139" y="430"/>
                    </a:lnTo>
                    <a:lnTo>
                      <a:pt x="146" y="448"/>
                    </a:lnTo>
                    <a:lnTo>
                      <a:pt x="154" y="473"/>
                    </a:lnTo>
                    <a:lnTo>
                      <a:pt x="169" y="490"/>
                    </a:lnTo>
                    <a:lnTo>
                      <a:pt x="176" y="485"/>
                    </a:lnTo>
                    <a:lnTo>
                      <a:pt x="181" y="472"/>
                    </a:lnTo>
                    <a:lnTo>
                      <a:pt x="195" y="467"/>
                    </a:lnTo>
                    <a:lnTo>
                      <a:pt x="190" y="462"/>
                    </a:lnTo>
                    <a:lnTo>
                      <a:pt x="196" y="448"/>
                    </a:lnTo>
                    <a:lnTo>
                      <a:pt x="204" y="447"/>
                    </a:lnTo>
                    <a:lnTo>
                      <a:pt x="202" y="417"/>
                    </a:lnTo>
                    <a:lnTo>
                      <a:pt x="207" y="400"/>
                    </a:lnTo>
                    <a:lnTo>
                      <a:pt x="205" y="385"/>
                    </a:lnTo>
                    <a:lnTo>
                      <a:pt x="200" y="363"/>
                    </a:lnTo>
                    <a:lnTo>
                      <a:pt x="203" y="349"/>
                    </a:lnTo>
                    <a:lnTo>
                      <a:pt x="210" y="348"/>
                    </a:lnTo>
                    <a:lnTo>
                      <a:pt x="224" y="342"/>
                    </a:lnTo>
                    <a:lnTo>
                      <a:pt x="231" y="337"/>
                    </a:lnTo>
                    <a:lnTo>
                      <a:pt x="230" y="329"/>
                    </a:lnTo>
                    <a:lnTo>
                      <a:pt x="244" y="317"/>
                    </a:lnTo>
                    <a:lnTo>
                      <a:pt x="255" y="306"/>
                    </a:lnTo>
                    <a:lnTo>
                      <a:pt x="269" y="285"/>
                    </a:lnTo>
                    <a:lnTo>
                      <a:pt x="290" y="273"/>
                    </a:lnTo>
                    <a:lnTo>
                      <a:pt x="297" y="263"/>
                    </a:lnTo>
                    <a:lnTo>
                      <a:pt x="294" y="249"/>
                    </a:lnTo>
                    <a:lnTo>
                      <a:pt x="313" y="245"/>
                    </a:lnTo>
                    <a:lnTo>
                      <a:pt x="323" y="246"/>
                    </a:lnTo>
                    <a:lnTo>
                      <a:pt x="325" y="239"/>
                    </a:lnTo>
                    <a:lnTo>
                      <a:pt x="320" y="224"/>
                    </a:lnTo>
                    <a:lnTo>
                      <a:pt x="313" y="211"/>
                    </a:lnTo>
                    <a:lnTo>
                      <a:pt x="314" y="200"/>
                    </a:lnTo>
                    <a:lnTo>
                      <a:pt x="304" y="196"/>
                    </a:lnTo>
                    <a:lnTo>
                      <a:pt x="306" y="189"/>
                    </a:lnTo>
                    <a:lnTo>
                      <a:pt x="314" y="182"/>
                    </a:lnTo>
                    <a:lnTo>
                      <a:pt x="302" y="173"/>
                    </a:lnTo>
                    <a:lnTo>
                      <a:pt x="305" y="161"/>
                    </a:lnTo>
                    <a:lnTo>
                      <a:pt x="318" y="168"/>
                    </a:lnTo>
                    <a:lnTo>
                      <a:pt x="326" y="170"/>
                    </a:lnTo>
                    <a:lnTo>
                      <a:pt x="329" y="182"/>
                    </a:lnTo>
                    <a:lnTo>
                      <a:pt x="344" y="184"/>
                    </a:lnTo>
                    <a:lnTo>
                      <a:pt x="358" y="184"/>
                    </a:lnTo>
                    <a:lnTo>
                      <a:pt x="368" y="187"/>
                    </a:lnTo>
                    <a:lnTo>
                      <a:pt x="363" y="202"/>
                    </a:lnTo>
                    <a:lnTo>
                      <a:pt x="357" y="203"/>
                    </a:lnTo>
                    <a:lnTo>
                      <a:pt x="353" y="213"/>
                    </a:lnTo>
                    <a:lnTo>
                      <a:pt x="363" y="223"/>
                    </a:lnTo>
                    <a:lnTo>
                      <a:pt x="364" y="212"/>
                    </a:lnTo>
                    <a:lnTo>
                      <a:pt x="368" y="211"/>
                    </a:lnTo>
                    <a:lnTo>
                      <a:pt x="381" y="240"/>
                    </a:lnTo>
                    <a:lnTo>
                      <a:pt x="388" y="235"/>
                    </a:lnTo>
                    <a:lnTo>
                      <a:pt x="385" y="228"/>
                    </a:lnTo>
                    <a:lnTo>
                      <a:pt x="388" y="221"/>
                    </a:lnTo>
                    <a:lnTo>
                      <a:pt x="385" y="203"/>
                    </a:lnTo>
                    <a:lnTo>
                      <a:pt x="397" y="207"/>
                    </a:lnTo>
                    <a:lnTo>
                      <a:pt x="402" y="193"/>
                    </a:lnTo>
                    <a:lnTo>
                      <a:pt x="401" y="184"/>
                    </a:lnTo>
                    <a:lnTo>
                      <a:pt x="407" y="169"/>
                    </a:lnTo>
                    <a:lnTo>
                      <a:pt x="404" y="159"/>
                    </a:lnTo>
                    <a:lnTo>
                      <a:pt x="421" y="147"/>
                    </a:lnTo>
                    <a:lnTo>
                      <a:pt x="433" y="149"/>
                    </a:lnTo>
                    <a:lnTo>
                      <a:pt x="430" y="139"/>
                    </a:lnTo>
                    <a:lnTo>
                      <a:pt x="434" y="135"/>
                    </a:lnTo>
                    <a:lnTo>
                      <a:pt x="431" y="128"/>
                    </a:lnTo>
                    <a:lnTo>
                      <a:pt x="414" y="126"/>
                    </a:lnTo>
                    <a:lnTo>
                      <a:pt x="418" y="119"/>
                    </a:lnTo>
                    <a:lnTo>
                      <a:pt x="408" y="107"/>
                    </a:lnTo>
                    <a:lnTo>
                      <a:pt x="399" y="115"/>
                    </a:lnTo>
                    <a:lnTo>
                      <a:pt x="385" y="111"/>
                    </a:lnTo>
                    <a:lnTo>
                      <a:pt x="370" y="122"/>
                    </a:lnTo>
                    <a:lnTo>
                      <a:pt x="360" y="135"/>
                    </a:lnTo>
                    <a:lnTo>
                      <a:pt x="348" y="138"/>
                    </a:lnTo>
                    <a:lnTo>
                      <a:pt x="356" y="143"/>
                    </a:lnTo>
                    <a:lnTo>
                      <a:pt x="356" y="154"/>
                    </a:lnTo>
                    <a:lnTo>
                      <a:pt x="344" y="154"/>
                    </a:lnTo>
                    <a:lnTo>
                      <a:pt x="331" y="154"/>
                    </a:lnTo>
                    <a:lnTo>
                      <a:pt x="322" y="156"/>
                    </a:lnTo>
                    <a:lnTo>
                      <a:pt x="307" y="149"/>
                    </a:lnTo>
                    <a:lnTo>
                      <a:pt x="306" y="146"/>
                    </a:lnTo>
                    <a:lnTo>
                      <a:pt x="302" y="132"/>
                    </a:lnTo>
                    <a:lnTo>
                      <a:pt x="293" y="135"/>
                    </a:lnTo>
                    <a:lnTo>
                      <a:pt x="293" y="143"/>
                    </a:lnTo>
                    <a:lnTo>
                      <a:pt x="297" y="154"/>
                    </a:lnTo>
                    <a:lnTo>
                      <a:pt x="297" y="161"/>
                    </a:lnTo>
                    <a:lnTo>
                      <a:pt x="284" y="162"/>
                    </a:lnTo>
                    <a:lnTo>
                      <a:pt x="265" y="158"/>
                    </a:lnTo>
                    <a:lnTo>
                      <a:pt x="253" y="156"/>
                    </a:lnTo>
                    <a:lnTo>
                      <a:pt x="243" y="147"/>
                    </a:lnTo>
                    <a:lnTo>
                      <a:pt x="221" y="145"/>
                    </a:lnTo>
                    <a:lnTo>
                      <a:pt x="200" y="135"/>
                    </a:lnTo>
                    <a:lnTo>
                      <a:pt x="183" y="126"/>
                    </a:lnTo>
                    <a:lnTo>
                      <a:pt x="168" y="119"/>
                    </a:lnTo>
                    <a:lnTo>
                      <a:pt x="170" y="103"/>
                    </a:lnTo>
                    <a:lnTo>
                      <a:pt x="178" y="94"/>
                    </a:lnTo>
                    <a:lnTo>
                      <a:pt x="178" y="94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3849" y="1791"/>
                <a:ext cx="54" cy="59"/>
              </a:xfrm>
              <a:custGeom>
                <a:rect b="b" l="l" r="r" t="t"/>
                <a:pathLst>
                  <a:path extrusionOk="0" h="59" w="54">
                    <a:moveTo>
                      <a:pt x="52" y="22"/>
                    </a:moveTo>
                    <a:lnTo>
                      <a:pt x="42" y="18"/>
                    </a:lnTo>
                    <a:lnTo>
                      <a:pt x="34" y="18"/>
                    </a:lnTo>
                    <a:lnTo>
                      <a:pt x="37" y="9"/>
                    </a:lnTo>
                    <a:lnTo>
                      <a:pt x="35" y="0"/>
                    </a:lnTo>
                    <a:lnTo>
                      <a:pt x="25" y="9"/>
                    </a:lnTo>
                    <a:lnTo>
                      <a:pt x="6" y="21"/>
                    </a:lnTo>
                    <a:lnTo>
                      <a:pt x="12" y="39"/>
                    </a:lnTo>
                    <a:lnTo>
                      <a:pt x="0" y="56"/>
                    </a:lnTo>
                    <a:lnTo>
                      <a:pt x="19" y="59"/>
                    </a:lnTo>
                    <a:lnTo>
                      <a:pt x="43" y="49"/>
                    </a:lnTo>
                    <a:lnTo>
                      <a:pt x="54" y="34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4624" y="2057"/>
                <a:ext cx="324" cy="261"/>
              </a:xfrm>
              <a:custGeom>
                <a:rect b="b" l="l" r="r" t="t"/>
                <a:pathLst>
                  <a:path extrusionOk="0" h="261" w="324">
                    <a:moveTo>
                      <a:pt x="22" y="15"/>
                    </a:moveTo>
                    <a:lnTo>
                      <a:pt x="13" y="7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30" y="67"/>
                    </a:lnTo>
                    <a:lnTo>
                      <a:pt x="40" y="72"/>
                    </a:lnTo>
                    <a:lnTo>
                      <a:pt x="43" y="84"/>
                    </a:lnTo>
                    <a:lnTo>
                      <a:pt x="37" y="89"/>
                    </a:lnTo>
                    <a:lnTo>
                      <a:pt x="35" y="103"/>
                    </a:lnTo>
                    <a:lnTo>
                      <a:pt x="48" y="121"/>
                    </a:lnTo>
                    <a:lnTo>
                      <a:pt x="68" y="130"/>
                    </a:lnTo>
                    <a:lnTo>
                      <a:pt x="78" y="144"/>
                    </a:lnTo>
                    <a:lnTo>
                      <a:pt x="77" y="156"/>
                    </a:lnTo>
                    <a:lnTo>
                      <a:pt x="82" y="156"/>
                    </a:lnTo>
                    <a:lnTo>
                      <a:pt x="83" y="166"/>
                    </a:lnTo>
                    <a:lnTo>
                      <a:pt x="93" y="175"/>
                    </a:lnTo>
                    <a:lnTo>
                      <a:pt x="97" y="168"/>
                    </a:lnTo>
                    <a:lnTo>
                      <a:pt x="108" y="174"/>
                    </a:lnTo>
                    <a:lnTo>
                      <a:pt x="116" y="172"/>
                    </a:lnTo>
                    <a:lnTo>
                      <a:pt x="130" y="195"/>
                    </a:lnTo>
                    <a:lnTo>
                      <a:pt x="142" y="212"/>
                    </a:lnTo>
                    <a:lnTo>
                      <a:pt x="158" y="217"/>
                    </a:lnTo>
                    <a:lnTo>
                      <a:pt x="174" y="230"/>
                    </a:lnTo>
                    <a:lnTo>
                      <a:pt x="194" y="237"/>
                    </a:lnTo>
                    <a:lnTo>
                      <a:pt x="208" y="228"/>
                    </a:lnTo>
                    <a:lnTo>
                      <a:pt x="219" y="225"/>
                    </a:lnTo>
                    <a:lnTo>
                      <a:pt x="227" y="228"/>
                    </a:lnTo>
                    <a:lnTo>
                      <a:pt x="236" y="250"/>
                    </a:lnTo>
                    <a:lnTo>
                      <a:pt x="253" y="252"/>
                    </a:lnTo>
                    <a:lnTo>
                      <a:pt x="271" y="256"/>
                    </a:lnTo>
                    <a:lnTo>
                      <a:pt x="300" y="261"/>
                    </a:lnTo>
                    <a:lnTo>
                      <a:pt x="303" y="241"/>
                    </a:lnTo>
                    <a:lnTo>
                      <a:pt x="324" y="232"/>
                    </a:lnTo>
                    <a:lnTo>
                      <a:pt x="321" y="223"/>
                    </a:lnTo>
                    <a:lnTo>
                      <a:pt x="314" y="221"/>
                    </a:lnTo>
                    <a:lnTo>
                      <a:pt x="311" y="204"/>
                    </a:lnTo>
                    <a:lnTo>
                      <a:pt x="295" y="197"/>
                    </a:lnTo>
                    <a:lnTo>
                      <a:pt x="288" y="186"/>
                    </a:lnTo>
                    <a:lnTo>
                      <a:pt x="279" y="177"/>
                    </a:lnTo>
                    <a:lnTo>
                      <a:pt x="290" y="160"/>
                    </a:lnTo>
                    <a:lnTo>
                      <a:pt x="286" y="149"/>
                    </a:lnTo>
                    <a:lnTo>
                      <a:pt x="274" y="146"/>
                    </a:lnTo>
                    <a:lnTo>
                      <a:pt x="272" y="135"/>
                    </a:lnTo>
                    <a:lnTo>
                      <a:pt x="264" y="121"/>
                    </a:lnTo>
                    <a:lnTo>
                      <a:pt x="268" y="112"/>
                    </a:lnTo>
                    <a:lnTo>
                      <a:pt x="261" y="109"/>
                    </a:lnTo>
                    <a:lnTo>
                      <a:pt x="262" y="95"/>
                    </a:lnTo>
                    <a:lnTo>
                      <a:pt x="264" y="73"/>
                    </a:lnTo>
                    <a:lnTo>
                      <a:pt x="260" y="58"/>
                    </a:lnTo>
                    <a:lnTo>
                      <a:pt x="249" y="57"/>
                    </a:lnTo>
                    <a:lnTo>
                      <a:pt x="228" y="42"/>
                    </a:lnTo>
                    <a:lnTo>
                      <a:pt x="216" y="40"/>
                    </a:lnTo>
                    <a:lnTo>
                      <a:pt x="198" y="30"/>
                    </a:lnTo>
                    <a:lnTo>
                      <a:pt x="188" y="28"/>
                    </a:lnTo>
                    <a:lnTo>
                      <a:pt x="181" y="32"/>
                    </a:lnTo>
                    <a:lnTo>
                      <a:pt x="172" y="31"/>
                    </a:lnTo>
                    <a:lnTo>
                      <a:pt x="163" y="42"/>
                    </a:lnTo>
                    <a:lnTo>
                      <a:pt x="151" y="45"/>
                    </a:lnTo>
                    <a:lnTo>
                      <a:pt x="151" y="49"/>
                    </a:lnTo>
                    <a:lnTo>
                      <a:pt x="128" y="54"/>
                    </a:lnTo>
                    <a:lnTo>
                      <a:pt x="107" y="51"/>
                    </a:lnTo>
                    <a:lnTo>
                      <a:pt x="95" y="42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70" y="26"/>
                    </a:lnTo>
                    <a:lnTo>
                      <a:pt x="60" y="16"/>
                    </a:lnTo>
                    <a:lnTo>
                      <a:pt x="62" y="7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37" y="16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4562" y="2099"/>
                <a:ext cx="155" cy="148"/>
              </a:xfrm>
              <a:custGeom>
                <a:rect b="b" l="l" r="r" t="t"/>
                <a:pathLst>
                  <a:path extrusionOk="0" h="148" w="155">
                    <a:moveTo>
                      <a:pt x="66" y="2"/>
                    </a:moveTo>
                    <a:lnTo>
                      <a:pt x="49" y="0"/>
                    </a:lnTo>
                    <a:lnTo>
                      <a:pt x="43" y="2"/>
                    </a:lnTo>
                    <a:lnTo>
                      <a:pt x="38" y="14"/>
                    </a:lnTo>
                    <a:lnTo>
                      <a:pt x="30" y="19"/>
                    </a:lnTo>
                    <a:lnTo>
                      <a:pt x="34" y="32"/>
                    </a:lnTo>
                    <a:lnTo>
                      <a:pt x="31" y="53"/>
                    </a:lnTo>
                    <a:lnTo>
                      <a:pt x="0" y="72"/>
                    </a:lnTo>
                    <a:lnTo>
                      <a:pt x="8" y="93"/>
                    </a:lnTo>
                    <a:lnTo>
                      <a:pt x="27" y="98"/>
                    </a:lnTo>
                    <a:lnTo>
                      <a:pt x="51" y="111"/>
                    </a:lnTo>
                    <a:lnTo>
                      <a:pt x="98" y="146"/>
                    </a:lnTo>
                    <a:lnTo>
                      <a:pt x="127" y="148"/>
                    </a:lnTo>
                    <a:lnTo>
                      <a:pt x="136" y="131"/>
                    </a:lnTo>
                    <a:lnTo>
                      <a:pt x="145" y="132"/>
                    </a:lnTo>
                    <a:lnTo>
                      <a:pt x="155" y="133"/>
                    </a:lnTo>
                    <a:lnTo>
                      <a:pt x="145" y="124"/>
                    </a:lnTo>
                    <a:lnTo>
                      <a:pt x="144" y="114"/>
                    </a:lnTo>
                    <a:lnTo>
                      <a:pt x="139" y="114"/>
                    </a:lnTo>
                    <a:lnTo>
                      <a:pt x="140" y="102"/>
                    </a:lnTo>
                    <a:lnTo>
                      <a:pt x="130" y="88"/>
                    </a:lnTo>
                    <a:lnTo>
                      <a:pt x="110" y="79"/>
                    </a:lnTo>
                    <a:lnTo>
                      <a:pt x="97" y="61"/>
                    </a:lnTo>
                    <a:lnTo>
                      <a:pt x="99" y="47"/>
                    </a:lnTo>
                    <a:lnTo>
                      <a:pt x="105" y="42"/>
                    </a:lnTo>
                    <a:lnTo>
                      <a:pt x="102" y="30"/>
                    </a:lnTo>
                    <a:lnTo>
                      <a:pt x="92" y="25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3" y="7"/>
                    </a:lnTo>
                    <a:lnTo>
                      <a:pt x="66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3695" y="1607"/>
                <a:ext cx="126" cy="47"/>
              </a:xfrm>
              <a:custGeom>
                <a:rect b="b" l="l" r="r" t="t"/>
                <a:pathLst>
                  <a:path extrusionOk="0" h="47" w="126">
                    <a:moveTo>
                      <a:pt x="118" y="1"/>
                    </a:moveTo>
                    <a:lnTo>
                      <a:pt x="98" y="0"/>
                    </a:lnTo>
                    <a:lnTo>
                      <a:pt x="78" y="8"/>
                    </a:lnTo>
                    <a:lnTo>
                      <a:pt x="64" y="4"/>
                    </a:lnTo>
                    <a:lnTo>
                      <a:pt x="44" y="12"/>
                    </a:lnTo>
                    <a:lnTo>
                      <a:pt x="28" y="2"/>
                    </a:lnTo>
                    <a:lnTo>
                      <a:pt x="9" y="4"/>
                    </a:lnTo>
                    <a:lnTo>
                      <a:pt x="0" y="14"/>
                    </a:lnTo>
                    <a:lnTo>
                      <a:pt x="24" y="18"/>
                    </a:lnTo>
                    <a:lnTo>
                      <a:pt x="23" y="23"/>
                    </a:lnTo>
                    <a:lnTo>
                      <a:pt x="2" y="26"/>
                    </a:lnTo>
                    <a:lnTo>
                      <a:pt x="26" y="33"/>
                    </a:lnTo>
                    <a:lnTo>
                      <a:pt x="14" y="40"/>
                    </a:lnTo>
                    <a:lnTo>
                      <a:pt x="46" y="45"/>
                    </a:lnTo>
                    <a:lnTo>
                      <a:pt x="62" y="47"/>
                    </a:lnTo>
                    <a:lnTo>
                      <a:pt x="73" y="44"/>
                    </a:lnTo>
                    <a:lnTo>
                      <a:pt x="109" y="34"/>
                    </a:lnTo>
                    <a:lnTo>
                      <a:pt x="126" y="22"/>
                    </a:lnTo>
                    <a:lnTo>
                      <a:pt x="114" y="12"/>
                    </a:lnTo>
                    <a:lnTo>
                      <a:pt x="118" y="1"/>
                    </a:lnTo>
                    <a:lnTo>
                      <a:pt x="118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4498" y="2173"/>
                <a:ext cx="21" cy="67"/>
              </a:xfrm>
              <a:custGeom>
                <a:rect b="b" l="l" r="r" t="t"/>
                <a:pathLst>
                  <a:path extrusionOk="0" h="67" w="21">
                    <a:moveTo>
                      <a:pt x="20" y="0"/>
                    </a:moveTo>
                    <a:lnTo>
                      <a:pt x="16" y="0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8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1" y="62"/>
                    </a:lnTo>
                    <a:lnTo>
                      <a:pt x="14" y="67"/>
                    </a:lnTo>
                    <a:lnTo>
                      <a:pt x="18" y="38"/>
                    </a:lnTo>
                    <a:lnTo>
                      <a:pt x="17" y="32"/>
                    </a:lnTo>
                    <a:lnTo>
                      <a:pt x="10" y="34"/>
                    </a:lnTo>
                    <a:lnTo>
                      <a:pt x="11" y="29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12" y="13"/>
                    </a:lnTo>
                    <a:lnTo>
                      <a:pt x="18" y="1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4079" y="1929"/>
                <a:ext cx="172" cy="184"/>
              </a:xfrm>
              <a:custGeom>
                <a:rect b="b" l="l" r="r" t="t"/>
                <a:pathLst>
                  <a:path extrusionOk="0" h="184" w="172">
                    <a:moveTo>
                      <a:pt x="131" y="154"/>
                    </a:moveTo>
                    <a:lnTo>
                      <a:pt x="120" y="156"/>
                    </a:lnTo>
                    <a:lnTo>
                      <a:pt x="105" y="158"/>
                    </a:lnTo>
                    <a:lnTo>
                      <a:pt x="88" y="156"/>
                    </a:lnTo>
                    <a:lnTo>
                      <a:pt x="86" y="165"/>
                    </a:lnTo>
                    <a:lnTo>
                      <a:pt x="107" y="175"/>
                    </a:lnTo>
                    <a:lnTo>
                      <a:pt x="115" y="177"/>
                    </a:lnTo>
                    <a:lnTo>
                      <a:pt x="127" y="184"/>
                    </a:lnTo>
                    <a:lnTo>
                      <a:pt x="129" y="175"/>
                    </a:lnTo>
                    <a:lnTo>
                      <a:pt x="127" y="169"/>
                    </a:lnTo>
                    <a:lnTo>
                      <a:pt x="131" y="154"/>
                    </a:lnTo>
                    <a:close/>
                    <a:moveTo>
                      <a:pt x="37" y="102"/>
                    </a:moveTo>
                    <a:lnTo>
                      <a:pt x="30" y="107"/>
                    </a:lnTo>
                    <a:lnTo>
                      <a:pt x="22" y="106"/>
                    </a:lnTo>
                    <a:lnTo>
                      <a:pt x="26" y="117"/>
                    </a:lnTo>
                    <a:lnTo>
                      <a:pt x="27" y="137"/>
                    </a:lnTo>
                    <a:lnTo>
                      <a:pt x="33" y="142"/>
                    </a:lnTo>
                    <a:lnTo>
                      <a:pt x="38" y="136"/>
                    </a:lnTo>
                    <a:lnTo>
                      <a:pt x="45" y="137"/>
                    </a:lnTo>
                    <a:lnTo>
                      <a:pt x="46" y="114"/>
                    </a:lnTo>
                    <a:lnTo>
                      <a:pt x="37" y="102"/>
                    </a:lnTo>
                    <a:lnTo>
                      <a:pt x="37" y="102"/>
                    </a:lnTo>
                    <a:close/>
                    <a:moveTo>
                      <a:pt x="77" y="6"/>
                    </a:moveTo>
                    <a:lnTo>
                      <a:pt x="73" y="0"/>
                    </a:lnTo>
                    <a:lnTo>
                      <a:pt x="60" y="3"/>
                    </a:lnTo>
                    <a:lnTo>
                      <a:pt x="58" y="6"/>
                    </a:lnTo>
                    <a:lnTo>
                      <a:pt x="50" y="3"/>
                    </a:lnTo>
                    <a:lnTo>
                      <a:pt x="49" y="10"/>
                    </a:lnTo>
                    <a:lnTo>
                      <a:pt x="43" y="14"/>
                    </a:lnTo>
                    <a:lnTo>
                      <a:pt x="33" y="12"/>
                    </a:lnTo>
                    <a:lnTo>
                      <a:pt x="30" y="19"/>
                    </a:lnTo>
                    <a:lnTo>
                      <a:pt x="23" y="19"/>
                    </a:lnTo>
                    <a:lnTo>
                      <a:pt x="21" y="16"/>
                    </a:lnTo>
                    <a:lnTo>
                      <a:pt x="13" y="22"/>
                    </a:lnTo>
                    <a:lnTo>
                      <a:pt x="7" y="2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0" y="35"/>
                    </a:lnTo>
                    <a:lnTo>
                      <a:pt x="4" y="49"/>
                    </a:lnTo>
                    <a:lnTo>
                      <a:pt x="12" y="52"/>
                    </a:lnTo>
                    <a:lnTo>
                      <a:pt x="10" y="59"/>
                    </a:lnTo>
                    <a:lnTo>
                      <a:pt x="16" y="58"/>
                    </a:lnTo>
                    <a:lnTo>
                      <a:pt x="23" y="49"/>
                    </a:lnTo>
                    <a:lnTo>
                      <a:pt x="30" y="47"/>
                    </a:lnTo>
                    <a:lnTo>
                      <a:pt x="42" y="53"/>
                    </a:lnTo>
                    <a:lnTo>
                      <a:pt x="49" y="55"/>
                    </a:lnTo>
                    <a:lnTo>
                      <a:pt x="54" y="72"/>
                    </a:lnTo>
                    <a:lnTo>
                      <a:pt x="65" y="82"/>
                    </a:lnTo>
                    <a:lnTo>
                      <a:pt x="78" y="93"/>
                    </a:lnTo>
                    <a:lnTo>
                      <a:pt x="90" y="101"/>
                    </a:lnTo>
                    <a:lnTo>
                      <a:pt x="101" y="102"/>
                    </a:lnTo>
                    <a:lnTo>
                      <a:pt x="107" y="109"/>
                    </a:lnTo>
                    <a:lnTo>
                      <a:pt x="116" y="112"/>
                    </a:lnTo>
                    <a:lnTo>
                      <a:pt x="121" y="120"/>
                    </a:lnTo>
                    <a:lnTo>
                      <a:pt x="128" y="122"/>
                    </a:lnTo>
                    <a:lnTo>
                      <a:pt x="133" y="131"/>
                    </a:lnTo>
                    <a:lnTo>
                      <a:pt x="139" y="142"/>
                    </a:lnTo>
                    <a:lnTo>
                      <a:pt x="136" y="145"/>
                    </a:lnTo>
                    <a:lnTo>
                      <a:pt x="134" y="155"/>
                    </a:lnTo>
                    <a:lnTo>
                      <a:pt x="134" y="161"/>
                    </a:lnTo>
                    <a:lnTo>
                      <a:pt x="140" y="159"/>
                    </a:lnTo>
                    <a:lnTo>
                      <a:pt x="147" y="143"/>
                    </a:lnTo>
                    <a:lnTo>
                      <a:pt x="153" y="142"/>
                    </a:lnTo>
                    <a:lnTo>
                      <a:pt x="154" y="133"/>
                    </a:lnTo>
                    <a:lnTo>
                      <a:pt x="143" y="126"/>
                    </a:lnTo>
                    <a:lnTo>
                      <a:pt x="149" y="115"/>
                    </a:lnTo>
                    <a:lnTo>
                      <a:pt x="161" y="118"/>
                    </a:lnTo>
                    <a:lnTo>
                      <a:pt x="170" y="126"/>
                    </a:lnTo>
                    <a:lnTo>
                      <a:pt x="172" y="120"/>
                    </a:lnTo>
                    <a:lnTo>
                      <a:pt x="170" y="117"/>
                    </a:lnTo>
                    <a:lnTo>
                      <a:pt x="157" y="107"/>
                    </a:lnTo>
                    <a:lnTo>
                      <a:pt x="146" y="103"/>
                    </a:lnTo>
                    <a:lnTo>
                      <a:pt x="133" y="96"/>
                    </a:lnTo>
                    <a:lnTo>
                      <a:pt x="137" y="93"/>
                    </a:lnTo>
                    <a:lnTo>
                      <a:pt x="133" y="89"/>
                    </a:lnTo>
                    <a:lnTo>
                      <a:pt x="121" y="89"/>
                    </a:lnTo>
                    <a:lnTo>
                      <a:pt x="105" y="75"/>
                    </a:lnTo>
                    <a:lnTo>
                      <a:pt x="97" y="61"/>
                    </a:lnTo>
                    <a:lnTo>
                      <a:pt x="83" y="52"/>
                    </a:lnTo>
                    <a:lnTo>
                      <a:pt x="77" y="43"/>
                    </a:lnTo>
                    <a:lnTo>
                      <a:pt x="79" y="38"/>
                    </a:lnTo>
                    <a:lnTo>
                      <a:pt x="78" y="30"/>
                    </a:lnTo>
                    <a:lnTo>
                      <a:pt x="88" y="24"/>
                    </a:lnTo>
                    <a:lnTo>
                      <a:pt x="100" y="26"/>
                    </a:lnTo>
                    <a:lnTo>
                      <a:pt x="96" y="19"/>
                    </a:lnTo>
                    <a:lnTo>
                      <a:pt x="97" y="10"/>
                    </a:lnTo>
                    <a:lnTo>
                      <a:pt x="77" y="6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2770" y="2435"/>
                <a:ext cx="32" cy="14"/>
              </a:xfrm>
              <a:custGeom>
                <a:rect b="b" l="l" r="r" t="t"/>
                <a:pathLst>
                  <a:path extrusionOk="0" h="14" w="32">
                    <a:moveTo>
                      <a:pt x="22" y="12"/>
                    </a:moveTo>
                    <a:lnTo>
                      <a:pt x="32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8" y="12"/>
                    </a:lnTo>
                    <a:lnTo>
                      <a:pt x="17" y="14"/>
                    </a:lnTo>
                    <a:lnTo>
                      <a:pt x="22" y="12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4512" y="2171"/>
                <a:ext cx="58" cy="74"/>
              </a:xfrm>
              <a:custGeom>
                <a:rect b="b" l="l" r="r" t="t"/>
                <a:pathLst>
                  <a:path extrusionOk="0" h="74" w="58">
                    <a:moveTo>
                      <a:pt x="58" y="21"/>
                    </a:moveTo>
                    <a:lnTo>
                      <a:pt x="50" y="0"/>
                    </a:lnTo>
                    <a:lnTo>
                      <a:pt x="23" y="1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4" y="4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17" y="74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37" y="60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27" y="33"/>
                    </a:lnTo>
                    <a:lnTo>
                      <a:pt x="56" y="24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5915" y="1956"/>
                <a:ext cx="148" cy="257"/>
              </a:xfrm>
              <a:custGeom>
                <a:rect b="b" l="l" r="r" t="t"/>
                <a:pathLst>
                  <a:path extrusionOk="0" h="257" w="148">
                    <a:moveTo>
                      <a:pt x="71" y="201"/>
                    </a:moveTo>
                    <a:lnTo>
                      <a:pt x="58" y="197"/>
                    </a:lnTo>
                    <a:lnTo>
                      <a:pt x="56" y="205"/>
                    </a:lnTo>
                    <a:lnTo>
                      <a:pt x="46" y="203"/>
                    </a:lnTo>
                    <a:lnTo>
                      <a:pt x="42" y="213"/>
                    </a:lnTo>
                    <a:lnTo>
                      <a:pt x="46" y="222"/>
                    </a:lnTo>
                    <a:lnTo>
                      <a:pt x="58" y="226"/>
                    </a:lnTo>
                    <a:lnTo>
                      <a:pt x="57" y="217"/>
                    </a:lnTo>
                    <a:lnTo>
                      <a:pt x="63" y="213"/>
                    </a:lnTo>
                    <a:lnTo>
                      <a:pt x="72" y="218"/>
                    </a:lnTo>
                    <a:lnTo>
                      <a:pt x="75" y="207"/>
                    </a:lnTo>
                    <a:lnTo>
                      <a:pt x="71" y="201"/>
                    </a:lnTo>
                    <a:lnTo>
                      <a:pt x="71" y="201"/>
                    </a:lnTo>
                    <a:close/>
                    <a:moveTo>
                      <a:pt x="140" y="147"/>
                    </a:moveTo>
                    <a:lnTo>
                      <a:pt x="129" y="129"/>
                    </a:lnTo>
                    <a:lnTo>
                      <a:pt x="133" y="110"/>
                    </a:lnTo>
                    <a:lnTo>
                      <a:pt x="125" y="96"/>
                    </a:lnTo>
                    <a:lnTo>
                      <a:pt x="103" y="71"/>
                    </a:lnTo>
                    <a:lnTo>
                      <a:pt x="89" y="75"/>
                    </a:lnTo>
                    <a:lnTo>
                      <a:pt x="89" y="86"/>
                    </a:lnTo>
                    <a:lnTo>
                      <a:pt x="104" y="106"/>
                    </a:lnTo>
                    <a:lnTo>
                      <a:pt x="107" y="128"/>
                    </a:lnTo>
                    <a:lnTo>
                      <a:pt x="102" y="135"/>
                    </a:lnTo>
                    <a:lnTo>
                      <a:pt x="89" y="153"/>
                    </a:lnTo>
                    <a:lnTo>
                      <a:pt x="75" y="144"/>
                    </a:lnTo>
                    <a:lnTo>
                      <a:pt x="75" y="176"/>
                    </a:lnTo>
                    <a:lnTo>
                      <a:pt x="58" y="173"/>
                    </a:lnTo>
                    <a:lnTo>
                      <a:pt x="30" y="178"/>
                    </a:lnTo>
                    <a:lnTo>
                      <a:pt x="26" y="190"/>
                    </a:lnTo>
                    <a:lnTo>
                      <a:pt x="14" y="200"/>
                    </a:lnTo>
                    <a:lnTo>
                      <a:pt x="12" y="211"/>
                    </a:lnTo>
                    <a:lnTo>
                      <a:pt x="0" y="217"/>
                    </a:lnTo>
                    <a:lnTo>
                      <a:pt x="11" y="229"/>
                    </a:lnTo>
                    <a:lnTo>
                      <a:pt x="22" y="233"/>
                    </a:lnTo>
                    <a:lnTo>
                      <a:pt x="25" y="250"/>
                    </a:lnTo>
                    <a:lnTo>
                      <a:pt x="35" y="257"/>
                    </a:lnTo>
                    <a:lnTo>
                      <a:pt x="42" y="249"/>
                    </a:lnTo>
                    <a:lnTo>
                      <a:pt x="39" y="219"/>
                    </a:lnTo>
                    <a:lnTo>
                      <a:pt x="19" y="206"/>
                    </a:lnTo>
                    <a:lnTo>
                      <a:pt x="36" y="206"/>
                    </a:lnTo>
                    <a:lnTo>
                      <a:pt x="50" y="197"/>
                    </a:lnTo>
                    <a:lnTo>
                      <a:pt x="74" y="193"/>
                    </a:lnTo>
                    <a:lnTo>
                      <a:pt x="81" y="207"/>
                    </a:lnTo>
                    <a:lnTo>
                      <a:pt x="93" y="213"/>
                    </a:lnTo>
                    <a:lnTo>
                      <a:pt x="106" y="193"/>
                    </a:lnTo>
                    <a:lnTo>
                      <a:pt x="131" y="192"/>
                    </a:lnTo>
                    <a:lnTo>
                      <a:pt x="147" y="183"/>
                    </a:lnTo>
                    <a:lnTo>
                      <a:pt x="148" y="171"/>
                    </a:lnTo>
                    <a:lnTo>
                      <a:pt x="141" y="162"/>
                    </a:lnTo>
                    <a:lnTo>
                      <a:pt x="140" y="147"/>
                    </a:lnTo>
                    <a:lnTo>
                      <a:pt x="140" y="147"/>
                    </a:lnTo>
                    <a:close/>
                    <a:moveTo>
                      <a:pt x="106" y="24"/>
                    </a:moveTo>
                    <a:lnTo>
                      <a:pt x="91" y="18"/>
                    </a:lnTo>
                    <a:lnTo>
                      <a:pt x="63" y="0"/>
                    </a:lnTo>
                    <a:lnTo>
                      <a:pt x="68" y="13"/>
                    </a:lnTo>
                    <a:lnTo>
                      <a:pt x="79" y="37"/>
                    </a:lnTo>
                    <a:lnTo>
                      <a:pt x="65" y="38"/>
                    </a:lnTo>
                    <a:lnTo>
                      <a:pt x="67" y="51"/>
                    </a:lnTo>
                    <a:lnTo>
                      <a:pt x="79" y="69"/>
                    </a:lnTo>
                    <a:lnTo>
                      <a:pt x="96" y="69"/>
                    </a:lnTo>
                    <a:lnTo>
                      <a:pt x="91" y="49"/>
                    </a:lnTo>
                    <a:lnTo>
                      <a:pt x="121" y="61"/>
                    </a:lnTo>
                    <a:lnTo>
                      <a:pt x="123" y="44"/>
                    </a:lnTo>
                    <a:lnTo>
                      <a:pt x="140" y="39"/>
                    </a:lnTo>
                    <a:lnTo>
                      <a:pt x="123" y="20"/>
                    </a:lnTo>
                    <a:lnTo>
                      <a:pt x="119" y="27"/>
                    </a:lnTo>
                    <a:lnTo>
                      <a:pt x="106" y="24"/>
                    </a:lnTo>
                    <a:lnTo>
                      <a:pt x="106" y="2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4624" y="1787"/>
                <a:ext cx="558" cy="253"/>
              </a:xfrm>
              <a:custGeom>
                <a:rect b="b" l="l" r="r" t="t"/>
                <a:pathLst>
                  <a:path extrusionOk="0" h="253" w="558">
                    <a:moveTo>
                      <a:pt x="288" y="3"/>
                    </a:moveTo>
                    <a:lnTo>
                      <a:pt x="263" y="0"/>
                    </a:lnTo>
                    <a:lnTo>
                      <a:pt x="255" y="7"/>
                    </a:lnTo>
                    <a:lnTo>
                      <a:pt x="225" y="13"/>
                    </a:lnTo>
                    <a:lnTo>
                      <a:pt x="220" y="17"/>
                    </a:lnTo>
                    <a:lnTo>
                      <a:pt x="173" y="23"/>
                    </a:lnTo>
                    <a:lnTo>
                      <a:pt x="169" y="29"/>
                    </a:lnTo>
                    <a:lnTo>
                      <a:pt x="183" y="41"/>
                    </a:lnTo>
                    <a:lnTo>
                      <a:pt x="172" y="45"/>
                    </a:lnTo>
                    <a:lnTo>
                      <a:pt x="176" y="50"/>
                    </a:lnTo>
                    <a:lnTo>
                      <a:pt x="166" y="58"/>
                    </a:lnTo>
                    <a:lnTo>
                      <a:pt x="193" y="70"/>
                    </a:lnTo>
                    <a:lnTo>
                      <a:pt x="192" y="78"/>
                    </a:lnTo>
                    <a:lnTo>
                      <a:pt x="172" y="77"/>
                    </a:lnTo>
                    <a:lnTo>
                      <a:pt x="170" y="82"/>
                    </a:lnTo>
                    <a:lnTo>
                      <a:pt x="150" y="73"/>
                    </a:lnTo>
                    <a:lnTo>
                      <a:pt x="128" y="74"/>
                    </a:lnTo>
                    <a:lnTo>
                      <a:pt x="116" y="81"/>
                    </a:lnTo>
                    <a:lnTo>
                      <a:pt x="98" y="74"/>
                    </a:lnTo>
                    <a:lnTo>
                      <a:pt x="65" y="62"/>
                    </a:lnTo>
                    <a:lnTo>
                      <a:pt x="44" y="63"/>
                    </a:lnTo>
                    <a:lnTo>
                      <a:pt x="21" y="81"/>
                    </a:lnTo>
                    <a:lnTo>
                      <a:pt x="23" y="94"/>
                    </a:lnTo>
                    <a:lnTo>
                      <a:pt x="6" y="84"/>
                    </a:lnTo>
                    <a:lnTo>
                      <a:pt x="0" y="103"/>
                    </a:lnTo>
                    <a:lnTo>
                      <a:pt x="5" y="106"/>
                    </a:lnTo>
                    <a:lnTo>
                      <a:pt x="0" y="119"/>
                    </a:lnTo>
                    <a:lnTo>
                      <a:pt x="15" y="131"/>
                    </a:lnTo>
                    <a:lnTo>
                      <a:pt x="25" y="131"/>
                    </a:lnTo>
                    <a:lnTo>
                      <a:pt x="37" y="143"/>
                    </a:lnTo>
                    <a:lnTo>
                      <a:pt x="37" y="151"/>
                    </a:lnTo>
                    <a:lnTo>
                      <a:pt x="46" y="154"/>
                    </a:lnTo>
                    <a:lnTo>
                      <a:pt x="58" y="150"/>
                    </a:lnTo>
                    <a:lnTo>
                      <a:pt x="72" y="143"/>
                    </a:lnTo>
                    <a:lnTo>
                      <a:pt x="85" y="147"/>
                    </a:lnTo>
                    <a:lnTo>
                      <a:pt x="99" y="146"/>
                    </a:lnTo>
                    <a:lnTo>
                      <a:pt x="104" y="157"/>
                    </a:lnTo>
                    <a:lnTo>
                      <a:pt x="106" y="174"/>
                    </a:lnTo>
                    <a:lnTo>
                      <a:pt x="93" y="171"/>
                    </a:lnTo>
                    <a:lnTo>
                      <a:pt x="81" y="174"/>
                    </a:lnTo>
                    <a:lnTo>
                      <a:pt x="84" y="187"/>
                    </a:lnTo>
                    <a:lnTo>
                      <a:pt x="70" y="185"/>
                    </a:lnTo>
                    <a:lnTo>
                      <a:pt x="72" y="191"/>
                    </a:lnTo>
                    <a:lnTo>
                      <a:pt x="81" y="195"/>
                    </a:lnTo>
                    <a:lnTo>
                      <a:pt x="91" y="210"/>
                    </a:lnTo>
                    <a:lnTo>
                      <a:pt x="109" y="217"/>
                    </a:lnTo>
                    <a:lnTo>
                      <a:pt x="113" y="222"/>
                    </a:lnTo>
                    <a:lnTo>
                      <a:pt x="111" y="229"/>
                    </a:lnTo>
                    <a:lnTo>
                      <a:pt x="113" y="233"/>
                    </a:lnTo>
                    <a:lnTo>
                      <a:pt x="118" y="228"/>
                    </a:lnTo>
                    <a:lnTo>
                      <a:pt x="134" y="224"/>
                    </a:lnTo>
                    <a:lnTo>
                      <a:pt x="144" y="229"/>
                    </a:lnTo>
                    <a:lnTo>
                      <a:pt x="158" y="243"/>
                    </a:lnTo>
                    <a:lnTo>
                      <a:pt x="165" y="242"/>
                    </a:lnTo>
                    <a:lnTo>
                      <a:pt x="148" y="178"/>
                    </a:lnTo>
                    <a:lnTo>
                      <a:pt x="181" y="168"/>
                    </a:lnTo>
                    <a:lnTo>
                      <a:pt x="184" y="170"/>
                    </a:lnTo>
                    <a:lnTo>
                      <a:pt x="209" y="182"/>
                    </a:lnTo>
                    <a:lnTo>
                      <a:pt x="223" y="189"/>
                    </a:lnTo>
                    <a:lnTo>
                      <a:pt x="241" y="204"/>
                    </a:lnTo>
                    <a:lnTo>
                      <a:pt x="257" y="201"/>
                    </a:lnTo>
                    <a:lnTo>
                      <a:pt x="281" y="200"/>
                    </a:lnTo>
                    <a:lnTo>
                      <a:pt x="302" y="212"/>
                    </a:lnTo>
                    <a:lnTo>
                      <a:pt x="306" y="230"/>
                    </a:lnTo>
                    <a:lnTo>
                      <a:pt x="313" y="231"/>
                    </a:lnTo>
                    <a:lnTo>
                      <a:pt x="321" y="245"/>
                    </a:lnTo>
                    <a:lnTo>
                      <a:pt x="339" y="245"/>
                    </a:lnTo>
                    <a:lnTo>
                      <a:pt x="345" y="253"/>
                    </a:lnTo>
                    <a:lnTo>
                      <a:pt x="351" y="253"/>
                    </a:lnTo>
                    <a:lnTo>
                      <a:pt x="353" y="240"/>
                    </a:lnTo>
                    <a:lnTo>
                      <a:pt x="368" y="228"/>
                    </a:lnTo>
                    <a:lnTo>
                      <a:pt x="375" y="225"/>
                    </a:lnTo>
                    <a:lnTo>
                      <a:pt x="376" y="218"/>
                    </a:lnTo>
                    <a:lnTo>
                      <a:pt x="385" y="215"/>
                    </a:lnTo>
                    <a:lnTo>
                      <a:pt x="410" y="221"/>
                    </a:lnTo>
                    <a:lnTo>
                      <a:pt x="409" y="211"/>
                    </a:lnTo>
                    <a:lnTo>
                      <a:pt x="416" y="208"/>
                    </a:lnTo>
                    <a:lnTo>
                      <a:pt x="439" y="215"/>
                    </a:lnTo>
                    <a:lnTo>
                      <a:pt x="443" y="213"/>
                    </a:lnTo>
                    <a:lnTo>
                      <a:pt x="467" y="214"/>
                    </a:lnTo>
                    <a:lnTo>
                      <a:pt x="489" y="215"/>
                    </a:lnTo>
                    <a:lnTo>
                      <a:pt x="498" y="221"/>
                    </a:lnTo>
                    <a:lnTo>
                      <a:pt x="508" y="224"/>
                    </a:lnTo>
                    <a:lnTo>
                      <a:pt x="503" y="214"/>
                    </a:lnTo>
                    <a:lnTo>
                      <a:pt x="512" y="210"/>
                    </a:lnTo>
                    <a:lnTo>
                      <a:pt x="487" y="180"/>
                    </a:lnTo>
                    <a:lnTo>
                      <a:pt x="512" y="173"/>
                    </a:lnTo>
                    <a:lnTo>
                      <a:pt x="518" y="169"/>
                    </a:lnTo>
                    <a:lnTo>
                      <a:pt x="515" y="138"/>
                    </a:lnTo>
                    <a:lnTo>
                      <a:pt x="545" y="144"/>
                    </a:lnTo>
                    <a:lnTo>
                      <a:pt x="549" y="136"/>
                    </a:lnTo>
                    <a:lnTo>
                      <a:pt x="542" y="119"/>
                    </a:lnTo>
                    <a:lnTo>
                      <a:pt x="553" y="117"/>
                    </a:lnTo>
                    <a:lnTo>
                      <a:pt x="558" y="105"/>
                    </a:lnTo>
                    <a:lnTo>
                      <a:pt x="546" y="94"/>
                    </a:lnTo>
                    <a:lnTo>
                      <a:pt x="529" y="97"/>
                    </a:lnTo>
                    <a:lnTo>
                      <a:pt x="520" y="89"/>
                    </a:lnTo>
                    <a:lnTo>
                      <a:pt x="509" y="87"/>
                    </a:lnTo>
                    <a:lnTo>
                      <a:pt x="498" y="76"/>
                    </a:lnTo>
                    <a:lnTo>
                      <a:pt x="488" y="73"/>
                    </a:lnTo>
                    <a:lnTo>
                      <a:pt x="471" y="78"/>
                    </a:lnTo>
                    <a:lnTo>
                      <a:pt x="448" y="68"/>
                    </a:lnTo>
                    <a:lnTo>
                      <a:pt x="445" y="77"/>
                    </a:lnTo>
                    <a:lnTo>
                      <a:pt x="394" y="34"/>
                    </a:lnTo>
                    <a:lnTo>
                      <a:pt x="371" y="20"/>
                    </a:lnTo>
                    <a:lnTo>
                      <a:pt x="373" y="15"/>
                    </a:lnTo>
                    <a:lnTo>
                      <a:pt x="348" y="31"/>
                    </a:lnTo>
                    <a:lnTo>
                      <a:pt x="335" y="32"/>
                    </a:lnTo>
                    <a:lnTo>
                      <a:pt x="332" y="23"/>
                    </a:lnTo>
                    <a:lnTo>
                      <a:pt x="313" y="17"/>
                    </a:lnTo>
                    <a:lnTo>
                      <a:pt x="300" y="21"/>
                    </a:lnTo>
                    <a:lnTo>
                      <a:pt x="288" y="3"/>
                    </a:lnTo>
                    <a:lnTo>
                      <a:pt x="288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4516" y="2666"/>
                <a:ext cx="125" cy="182"/>
              </a:xfrm>
              <a:custGeom>
                <a:rect b="b" l="l" r="r" t="t"/>
                <a:pathLst>
                  <a:path extrusionOk="0" h="182" w="125">
                    <a:moveTo>
                      <a:pt x="125" y="29"/>
                    </a:moveTo>
                    <a:lnTo>
                      <a:pt x="114" y="29"/>
                    </a:lnTo>
                    <a:lnTo>
                      <a:pt x="108" y="22"/>
                    </a:lnTo>
                    <a:lnTo>
                      <a:pt x="94" y="30"/>
                    </a:lnTo>
                    <a:lnTo>
                      <a:pt x="89" y="38"/>
                    </a:lnTo>
                    <a:lnTo>
                      <a:pt x="78" y="36"/>
                    </a:lnTo>
                    <a:lnTo>
                      <a:pt x="75" y="34"/>
                    </a:lnTo>
                    <a:lnTo>
                      <a:pt x="71" y="34"/>
                    </a:lnTo>
                    <a:lnTo>
                      <a:pt x="66" y="34"/>
                    </a:lnTo>
                    <a:lnTo>
                      <a:pt x="46" y="20"/>
                    </a:lnTo>
                    <a:lnTo>
                      <a:pt x="35" y="20"/>
                    </a:lnTo>
                    <a:lnTo>
                      <a:pt x="30" y="13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1" y="12"/>
                    </a:lnTo>
                    <a:lnTo>
                      <a:pt x="1" y="22"/>
                    </a:lnTo>
                    <a:lnTo>
                      <a:pt x="9" y="35"/>
                    </a:lnTo>
                    <a:lnTo>
                      <a:pt x="11" y="44"/>
                    </a:lnTo>
                    <a:lnTo>
                      <a:pt x="18" y="64"/>
                    </a:lnTo>
                    <a:lnTo>
                      <a:pt x="12" y="78"/>
                    </a:lnTo>
                    <a:lnTo>
                      <a:pt x="5" y="89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4" y="104"/>
                    </a:lnTo>
                    <a:lnTo>
                      <a:pt x="3" y="117"/>
                    </a:lnTo>
                    <a:lnTo>
                      <a:pt x="60" y="154"/>
                    </a:lnTo>
                    <a:lnTo>
                      <a:pt x="61" y="164"/>
                    </a:lnTo>
                    <a:lnTo>
                      <a:pt x="83" y="182"/>
                    </a:lnTo>
                    <a:lnTo>
                      <a:pt x="89" y="175"/>
                    </a:lnTo>
                    <a:lnTo>
                      <a:pt x="93" y="164"/>
                    </a:lnTo>
                    <a:lnTo>
                      <a:pt x="98" y="157"/>
                    </a:lnTo>
                    <a:lnTo>
                      <a:pt x="101" y="144"/>
                    </a:lnTo>
                    <a:lnTo>
                      <a:pt x="106" y="143"/>
                    </a:lnTo>
                    <a:lnTo>
                      <a:pt x="110" y="136"/>
                    </a:lnTo>
                    <a:lnTo>
                      <a:pt x="121" y="129"/>
                    </a:lnTo>
                    <a:lnTo>
                      <a:pt x="112" y="113"/>
                    </a:lnTo>
                    <a:lnTo>
                      <a:pt x="112" y="49"/>
                    </a:lnTo>
                    <a:lnTo>
                      <a:pt x="125" y="29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4991" y="1995"/>
                <a:ext cx="141" cy="69"/>
              </a:xfrm>
              <a:custGeom>
                <a:rect b="b" l="l" r="r" t="t"/>
                <a:pathLst>
                  <a:path extrusionOk="0" h="69" w="141">
                    <a:moveTo>
                      <a:pt x="141" y="16"/>
                    </a:moveTo>
                    <a:lnTo>
                      <a:pt x="131" y="13"/>
                    </a:lnTo>
                    <a:lnTo>
                      <a:pt x="122" y="7"/>
                    </a:lnTo>
                    <a:lnTo>
                      <a:pt x="100" y="6"/>
                    </a:lnTo>
                    <a:lnTo>
                      <a:pt x="76" y="5"/>
                    </a:lnTo>
                    <a:lnTo>
                      <a:pt x="72" y="7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43" y="13"/>
                    </a:lnTo>
                    <a:lnTo>
                      <a:pt x="18" y="7"/>
                    </a:lnTo>
                    <a:lnTo>
                      <a:pt x="9" y="10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5" y="30"/>
                    </a:lnTo>
                    <a:lnTo>
                      <a:pt x="17" y="37"/>
                    </a:lnTo>
                    <a:lnTo>
                      <a:pt x="26" y="32"/>
                    </a:lnTo>
                    <a:lnTo>
                      <a:pt x="47" y="41"/>
                    </a:lnTo>
                    <a:lnTo>
                      <a:pt x="32" y="54"/>
                    </a:lnTo>
                    <a:lnTo>
                      <a:pt x="20" y="53"/>
                    </a:lnTo>
                    <a:lnTo>
                      <a:pt x="17" y="58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17" y="64"/>
                    </a:lnTo>
                    <a:lnTo>
                      <a:pt x="37" y="69"/>
                    </a:lnTo>
                    <a:lnTo>
                      <a:pt x="63" y="67"/>
                    </a:lnTo>
                    <a:lnTo>
                      <a:pt x="66" y="63"/>
                    </a:lnTo>
                    <a:lnTo>
                      <a:pt x="63" y="59"/>
                    </a:lnTo>
                    <a:lnTo>
                      <a:pt x="74" y="51"/>
                    </a:lnTo>
                    <a:lnTo>
                      <a:pt x="83" y="47"/>
                    </a:lnTo>
                    <a:lnTo>
                      <a:pt x="99" y="49"/>
                    </a:lnTo>
                    <a:lnTo>
                      <a:pt x="100" y="38"/>
                    </a:lnTo>
                    <a:lnTo>
                      <a:pt x="119" y="36"/>
                    </a:lnTo>
                    <a:lnTo>
                      <a:pt x="121" y="30"/>
                    </a:lnTo>
                    <a:lnTo>
                      <a:pt x="140" y="20"/>
                    </a:lnTo>
                    <a:lnTo>
                      <a:pt x="141" y="16"/>
                    </a:lnTo>
                    <a:lnTo>
                      <a:pt x="141" y="1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5580" y="2505"/>
                <a:ext cx="82" cy="73"/>
              </a:xfrm>
              <a:custGeom>
                <a:rect b="b" l="l" r="r" t="t"/>
                <a:pathLst>
                  <a:path extrusionOk="0" h="73" w="82">
                    <a:moveTo>
                      <a:pt x="77" y="7"/>
                    </a:moveTo>
                    <a:lnTo>
                      <a:pt x="62" y="0"/>
                    </a:lnTo>
                    <a:lnTo>
                      <a:pt x="56" y="12"/>
                    </a:lnTo>
                    <a:lnTo>
                      <a:pt x="43" y="6"/>
                    </a:lnTo>
                    <a:lnTo>
                      <a:pt x="28" y="3"/>
                    </a:lnTo>
                    <a:lnTo>
                      <a:pt x="8" y="7"/>
                    </a:lnTo>
                    <a:lnTo>
                      <a:pt x="0" y="21"/>
                    </a:lnTo>
                    <a:lnTo>
                      <a:pt x="6" y="42"/>
                    </a:lnTo>
                    <a:lnTo>
                      <a:pt x="15" y="61"/>
                    </a:lnTo>
                    <a:lnTo>
                      <a:pt x="23" y="70"/>
                    </a:lnTo>
                    <a:lnTo>
                      <a:pt x="35" y="73"/>
                    </a:lnTo>
                    <a:lnTo>
                      <a:pt x="49" y="66"/>
                    </a:lnTo>
                    <a:lnTo>
                      <a:pt x="65" y="65"/>
                    </a:lnTo>
                    <a:lnTo>
                      <a:pt x="57" y="53"/>
                    </a:lnTo>
                    <a:lnTo>
                      <a:pt x="82" y="40"/>
                    </a:lnTo>
                    <a:lnTo>
                      <a:pt x="81" y="18"/>
                    </a:lnTo>
                    <a:lnTo>
                      <a:pt x="77" y="7"/>
                    </a:lnTo>
                    <a:lnTo>
                      <a:pt x="77" y="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5831" y="2076"/>
                <a:ext cx="67" cy="77"/>
              </a:xfrm>
              <a:custGeom>
                <a:rect b="b" l="l" r="r" t="t"/>
                <a:pathLst>
                  <a:path extrusionOk="0" h="77" w="67">
                    <a:moveTo>
                      <a:pt x="0" y="16"/>
                    </a:moveTo>
                    <a:lnTo>
                      <a:pt x="18" y="32"/>
                    </a:lnTo>
                    <a:lnTo>
                      <a:pt x="8" y="35"/>
                    </a:lnTo>
                    <a:lnTo>
                      <a:pt x="23" y="53"/>
                    </a:lnTo>
                    <a:lnTo>
                      <a:pt x="26" y="67"/>
                    </a:lnTo>
                    <a:lnTo>
                      <a:pt x="32" y="77"/>
                    </a:lnTo>
                    <a:lnTo>
                      <a:pt x="45" y="76"/>
                    </a:lnTo>
                    <a:lnTo>
                      <a:pt x="54" y="68"/>
                    </a:lnTo>
                    <a:lnTo>
                      <a:pt x="66" y="65"/>
                    </a:lnTo>
                    <a:lnTo>
                      <a:pt x="67" y="55"/>
                    </a:lnTo>
                    <a:lnTo>
                      <a:pt x="57" y="34"/>
                    </a:lnTo>
                    <a:lnTo>
                      <a:pt x="48" y="22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9" y="6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4689" y="2230"/>
                <a:ext cx="28" cy="27"/>
              </a:xfrm>
              <a:custGeom>
                <a:rect b="b" l="l" r="r" t="t"/>
                <a:pathLst>
                  <a:path extrusionOk="0" h="27" w="28">
                    <a:moveTo>
                      <a:pt x="18" y="1"/>
                    </a:moveTo>
                    <a:lnTo>
                      <a:pt x="9" y="0"/>
                    </a:lnTo>
                    <a:lnTo>
                      <a:pt x="0" y="17"/>
                    </a:lnTo>
                    <a:lnTo>
                      <a:pt x="13" y="18"/>
                    </a:lnTo>
                    <a:lnTo>
                      <a:pt x="18" y="27"/>
                    </a:lnTo>
                    <a:lnTo>
                      <a:pt x="28" y="27"/>
                    </a:lnTo>
                    <a:lnTo>
                      <a:pt x="22" y="13"/>
                    </a:lnTo>
                    <a:lnTo>
                      <a:pt x="23" y="9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5529" y="2365"/>
                <a:ext cx="128" cy="152"/>
              </a:xfrm>
              <a:custGeom>
                <a:rect b="b" l="l" r="r" t="t"/>
                <a:pathLst>
                  <a:path extrusionOk="0" h="152" w="128">
                    <a:moveTo>
                      <a:pt x="128" y="147"/>
                    </a:moveTo>
                    <a:lnTo>
                      <a:pt x="128" y="129"/>
                    </a:lnTo>
                    <a:lnTo>
                      <a:pt x="123" y="117"/>
                    </a:lnTo>
                    <a:lnTo>
                      <a:pt x="109" y="104"/>
                    </a:lnTo>
                    <a:lnTo>
                      <a:pt x="98" y="89"/>
                    </a:lnTo>
                    <a:lnTo>
                      <a:pt x="81" y="68"/>
                    </a:lnTo>
                    <a:lnTo>
                      <a:pt x="61" y="56"/>
                    </a:lnTo>
                    <a:lnTo>
                      <a:pt x="65" y="50"/>
                    </a:lnTo>
                    <a:lnTo>
                      <a:pt x="74" y="45"/>
                    </a:lnTo>
                    <a:lnTo>
                      <a:pt x="65" y="30"/>
                    </a:lnTo>
                    <a:lnTo>
                      <a:pt x="46" y="30"/>
                    </a:lnTo>
                    <a:lnTo>
                      <a:pt x="37" y="14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23" y="23"/>
                    </a:lnTo>
                    <a:lnTo>
                      <a:pt x="15" y="22"/>
                    </a:lnTo>
                    <a:lnTo>
                      <a:pt x="14" y="1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7" y="42"/>
                    </a:lnTo>
                    <a:lnTo>
                      <a:pt x="9" y="52"/>
                    </a:lnTo>
                    <a:lnTo>
                      <a:pt x="20" y="53"/>
                    </a:lnTo>
                    <a:lnTo>
                      <a:pt x="19" y="72"/>
                    </a:lnTo>
                    <a:lnTo>
                      <a:pt x="22" y="88"/>
                    </a:lnTo>
                    <a:lnTo>
                      <a:pt x="37" y="77"/>
                    </a:lnTo>
                    <a:lnTo>
                      <a:pt x="42" y="80"/>
                    </a:lnTo>
                    <a:lnTo>
                      <a:pt x="51" y="80"/>
                    </a:lnTo>
                    <a:lnTo>
                      <a:pt x="53" y="74"/>
                    </a:lnTo>
                    <a:lnTo>
                      <a:pt x="65" y="75"/>
                    </a:lnTo>
                    <a:lnTo>
                      <a:pt x="79" y="89"/>
                    </a:lnTo>
                    <a:lnTo>
                      <a:pt x="82" y="107"/>
                    </a:lnTo>
                    <a:lnTo>
                      <a:pt x="97" y="122"/>
                    </a:lnTo>
                    <a:lnTo>
                      <a:pt x="98" y="138"/>
                    </a:lnTo>
                    <a:lnTo>
                      <a:pt x="94" y="146"/>
                    </a:lnTo>
                    <a:lnTo>
                      <a:pt x="107" y="152"/>
                    </a:lnTo>
                    <a:lnTo>
                      <a:pt x="113" y="140"/>
                    </a:lnTo>
                    <a:lnTo>
                      <a:pt x="128" y="147"/>
                    </a:lnTo>
                    <a:lnTo>
                      <a:pt x="128" y="14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4508" y="2148"/>
                <a:ext cx="20" cy="28"/>
              </a:xfrm>
              <a:custGeom>
                <a:rect b="b" l="l" r="r" t="t"/>
                <a:pathLst>
                  <a:path extrusionOk="0" h="28" w="20">
                    <a:moveTo>
                      <a:pt x="10" y="25"/>
                    </a:moveTo>
                    <a:lnTo>
                      <a:pt x="13" y="15"/>
                    </a:lnTo>
                    <a:lnTo>
                      <a:pt x="20" y="8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4" y="14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3804" y="2612"/>
                <a:ext cx="61" cy="75"/>
              </a:xfrm>
              <a:custGeom>
                <a:rect b="b" l="l" r="r" t="t"/>
                <a:pathLst>
                  <a:path extrusionOk="0" h="75" w="61">
                    <a:moveTo>
                      <a:pt x="47" y="16"/>
                    </a:moveTo>
                    <a:lnTo>
                      <a:pt x="42" y="15"/>
                    </a:lnTo>
                    <a:lnTo>
                      <a:pt x="40" y="23"/>
                    </a:lnTo>
                    <a:lnTo>
                      <a:pt x="35" y="22"/>
                    </a:lnTo>
                    <a:lnTo>
                      <a:pt x="32" y="18"/>
                    </a:lnTo>
                    <a:lnTo>
                      <a:pt x="33" y="11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2" y="11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10" y="43"/>
                    </a:lnTo>
                    <a:lnTo>
                      <a:pt x="24" y="53"/>
                    </a:lnTo>
                    <a:lnTo>
                      <a:pt x="38" y="67"/>
                    </a:lnTo>
                    <a:lnTo>
                      <a:pt x="54" y="75"/>
                    </a:lnTo>
                    <a:lnTo>
                      <a:pt x="59" y="75"/>
                    </a:lnTo>
                    <a:lnTo>
                      <a:pt x="60" y="60"/>
                    </a:lnTo>
                    <a:lnTo>
                      <a:pt x="61" y="58"/>
                    </a:lnTo>
                    <a:lnTo>
                      <a:pt x="61" y="51"/>
                    </a:lnTo>
                    <a:lnTo>
                      <a:pt x="54" y="44"/>
                    </a:lnTo>
                    <a:lnTo>
                      <a:pt x="49" y="42"/>
                    </a:lnTo>
                    <a:lnTo>
                      <a:pt x="45" y="37"/>
                    </a:lnTo>
                    <a:lnTo>
                      <a:pt x="48" y="30"/>
                    </a:lnTo>
                    <a:lnTo>
                      <a:pt x="46" y="21"/>
                    </a:lnTo>
                    <a:lnTo>
                      <a:pt x="47" y="16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4125" y="2176"/>
                <a:ext cx="245" cy="240"/>
              </a:xfrm>
              <a:custGeom>
                <a:rect b="b" l="l" r="r" t="t"/>
                <a:pathLst>
                  <a:path extrusionOk="0" h="240" w="245">
                    <a:moveTo>
                      <a:pt x="236" y="27"/>
                    </a:moveTo>
                    <a:lnTo>
                      <a:pt x="232" y="21"/>
                    </a:lnTo>
                    <a:lnTo>
                      <a:pt x="217" y="19"/>
                    </a:lnTo>
                    <a:lnTo>
                      <a:pt x="212" y="16"/>
                    </a:lnTo>
                    <a:lnTo>
                      <a:pt x="206" y="16"/>
                    </a:lnTo>
                    <a:lnTo>
                      <a:pt x="201" y="8"/>
                    </a:lnTo>
                    <a:lnTo>
                      <a:pt x="180" y="4"/>
                    </a:lnTo>
                    <a:lnTo>
                      <a:pt x="170" y="6"/>
                    </a:lnTo>
                    <a:lnTo>
                      <a:pt x="160" y="15"/>
                    </a:lnTo>
                    <a:lnTo>
                      <a:pt x="156" y="24"/>
                    </a:lnTo>
                    <a:lnTo>
                      <a:pt x="160" y="37"/>
                    </a:lnTo>
                    <a:lnTo>
                      <a:pt x="153" y="46"/>
                    </a:lnTo>
                    <a:lnTo>
                      <a:pt x="146" y="50"/>
                    </a:lnTo>
                    <a:lnTo>
                      <a:pt x="130" y="41"/>
                    </a:lnTo>
                    <a:lnTo>
                      <a:pt x="108" y="34"/>
                    </a:lnTo>
                    <a:lnTo>
                      <a:pt x="94" y="30"/>
                    </a:lnTo>
                    <a:lnTo>
                      <a:pt x="87" y="15"/>
                    </a:lnTo>
                    <a:lnTo>
                      <a:pt x="66" y="6"/>
                    </a:lnTo>
                    <a:lnTo>
                      <a:pt x="54" y="4"/>
                    </a:lnTo>
                    <a:lnTo>
                      <a:pt x="48" y="5"/>
                    </a:lnTo>
                    <a:lnTo>
                      <a:pt x="30" y="0"/>
                    </a:lnTo>
                    <a:lnTo>
                      <a:pt x="30" y="13"/>
                    </a:lnTo>
                    <a:lnTo>
                      <a:pt x="22" y="18"/>
                    </a:lnTo>
                    <a:lnTo>
                      <a:pt x="18" y="23"/>
                    </a:lnTo>
                    <a:lnTo>
                      <a:pt x="7" y="30"/>
                    </a:lnTo>
                    <a:lnTo>
                      <a:pt x="10" y="38"/>
                    </a:lnTo>
                    <a:lnTo>
                      <a:pt x="9" y="46"/>
                    </a:lnTo>
                    <a:lnTo>
                      <a:pt x="1" y="49"/>
                    </a:lnTo>
                    <a:lnTo>
                      <a:pt x="7" y="65"/>
                    </a:lnTo>
                    <a:lnTo>
                      <a:pt x="7" y="74"/>
                    </a:lnTo>
                    <a:lnTo>
                      <a:pt x="5" y="88"/>
                    </a:lnTo>
                    <a:lnTo>
                      <a:pt x="7" y="96"/>
                    </a:lnTo>
                    <a:lnTo>
                      <a:pt x="5" y="106"/>
                    </a:lnTo>
                    <a:lnTo>
                      <a:pt x="6" y="117"/>
                    </a:lnTo>
                    <a:lnTo>
                      <a:pt x="0" y="124"/>
                    </a:lnTo>
                    <a:lnTo>
                      <a:pt x="10" y="137"/>
                    </a:lnTo>
                    <a:lnTo>
                      <a:pt x="10" y="145"/>
                    </a:lnTo>
                    <a:lnTo>
                      <a:pt x="16" y="155"/>
                    </a:lnTo>
                    <a:lnTo>
                      <a:pt x="24" y="152"/>
                    </a:lnTo>
                    <a:lnTo>
                      <a:pt x="35" y="160"/>
                    </a:lnTo>
                    <a:lnTo>
                      <a:pt x="42" y="171"/>
                    </a:lnTo>
                    <a:lnTo>
                      <a:pt x="67" y="178"/>
                    </a:lnTo>
                    <a:lnTo>
                      <a:pt x="76" y="188"/>
                    </a:lnTo>
                    <a:lnTo>
                      <a:pt x="87" y="182"/>
                    </a:lnTo>
                    <a:lnTo>
                      <a:pt x="102" y="172"/>
                    </a:lnTo>
                    <a:lnTo>
                      <a:pt x="164" y="20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45" y="233"/>
                    </a:lnTo>
                    <a:lnTo>
                      <a:pt x="243" y="197"/>
                    </a:lnTo>
                    <a:lnTo>
                      <a:pt x="240" y="132"/>
                    </a:lnTo>
                    <a:lnTo>
                      <a:pt x="237" y="68"/>
                    </a:lnTo>
                    <a:lnTo>
                      <a:pt x="231" y="54"/>
                    </a:lnTo>
                    <a:lnTo>
                      <a:pt x="234" y="43"/>
                    </a:lnTo>
                    <a:lnTo>
                      <a:pt x="231" y="36"/>
                    </a:lnTo>
                    <a:lnTo>
                      <a:pt x="236" y="27"/>
                    </a:lnTo>
                    <a:lnTo>
                      <a:pt x="236" y="2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5233" y="2590"/>
                <a:ext cx="33" cy="68"/>
              </a:xfrm>
              <a:custGeom>
                <a:rect b="b" l="l" r="r" t="t"/>
                <a:pathLst>
                  <a:path extrusionOk="0" h="68" w="33">
                    <a:moveTo>
                      <a:pt x="25" y="64"/>
                    </a:moveTo>
                    <a:lnTo>
                      <a:pt x="31" y="59"/>
                    </a:lnTo>
                    <a:lnTo>
                      <a:pt x="33" y="40"/>
                    </a:lnTo>
                    <a:lnTo>
                      <a:pt x="24" y="22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9"/>
                    </a:lnTo>
                    <a:lnTo>
                      <a:pt x="3" y="54"/>
                    </a:lnTo>
                    <a:lnTo>
                      <a:pt x="12" y="68"/>
                    </a:lnTo>
                    <a:lnTo>
                      <a:pt x="25" y="64"/>
                    </a:lnTo>
                    <a:lnTo>
                      <a:pt x="25" y="6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4391" y="3274"/>
                <a:ext cx="36" cy="35"/>
              </a:xfrm>
              <a:custGeom>
                <a:rect b="b" l="l" r="r" t="t"/>
                <a:pathLst>
                  <a:path extrusionOk="0" h="35" w="36">
                    <a:moveTo>
                      <a:pt x="16" y="34"/>
                    </a:moveTo>
                    <a:lnTo>
                      <a:pt x="19" y="28"/>
                    </a:lnTo>
                    <a:lnTo>
                      <a:pt x="28" y="25"/>
                    </a:lnTo>
                    <a:lnTo>
                      <a:pt x="31" y="20"/>
                    </a:lnTo>
                    <a:lnTo>
                      <a:pt x="36" y="10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0" y="22"/>
                    </a:lnTo>
                    <a:lnTo>
                      <a:pt x="10" y="35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4258" y="1770"/>
                <a:ext cx="74" cy="42"/>
              </a:xfrm>
              <a:custGeom>
                <a:rect b="b" l="l" r="r" t="t"/>
                <a:pathLst>
                  <a:path extrusionOk="0" h="42" w="74">
                    <a:moveTo>
                      <a:pt x="72" y="13"/>
                    </a:moveTo>
                    <a:lnTo>
                      <a:pt x="58" y="5"/>
                    </a:lnTo>
                    <a:lnTo>
                      <a:pt x="51" y="4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14" y="1"/>
                    </a:lnTo>
                    <a:lnTo>
                      <a:pt x="0" y="6"/>
                    </a:lnTo>
                    <a:lnTo>
                      <a:pt x="5" y="20"/>
                    </a:lnTo>
                    <a:lnTo>
                      <a:pt x="19" y="23"/>
                    </a:lnTo>
                    <a:lnTo>
                      <a:pt x="24" y="26"/>
                    </a:lnTo>
                    <a:lnTo>
                      <a:pt x="24" y="31"/>
                    </a:lnTo>
                    <a:lnTo>
                      <a:pt x="26" y="35"/>
                    </a:lnTo>
                    <a:lnTo>
                      <a:pt x="33" y="37"/>
                    </a:lnTo>
                    <a:lnTo>
                      <a:pt x="37" y="42"/>
                    </a:lnTo>
                    <a:lnTo>
                      <a:pt x="49" y="42"/>
                    </a:lnTo>
                    <a:lnTo>
                      <a:pt x="63" y="36"/>
                    </a:lnTo>
                    <a:lnTo>
                      <a:pt x="64" y="26"/>
                    </a:lnTo>
                    <a:lnTo>
                      <a:pt x="74" y="20"/>
                    </a:lnTo>
                    <a:lnTo>
                      <a:pt x="72" y="13"/>
                    </a:lnTo>
                    <a:lnTo>
                      <a:pt x="72" y="1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4061" y="1876"/>
                <a:ext cx="8" cy="12"/>
              </a:xfrm>
              <a:custGeom>
                <a:rect b="b" l="l" r="r" t="t"/>
                <a:pathLst>
                  <a:path extrusionOk="0" h="12" w="8">
                    <a:moveTo>
                      <a:pt x="7" y="12"/>
                    </a:moveTo>
                    <a:lnTo>
                      <a:pt x="8" y="5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4256" y="1744"/>
                <a:ext cx="93" cy="39"/>
              </a:xfrm>
              <a:custGeom>
                <a:rect b="b" l="l" r="r" t="t"/>
                <a:pathLst>
                  <a:path extrusionOk="0" h="39" w="93">
                    <a:moveTo>
                      <a:pt x="78" y="8"/>
                    </a:moveTo>
                    <a:lnTo>
                      <a:pt x="67" y="8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39" y="3"/>
                    </a:lnTo>
                    <a:lnTo>
                      <a:pt x="39" y="16"/>
                    </a:lnTo>
                    <a:lnTo>
                      <a:pt x="28" y="16"/>
                    </a:lnTo>
                    <a:lnTo>
                      <a:pt x="16" y="4"/>
                    </a:lnTo>
                    <a:lnTo>
                      <a:pt x="5" y="9"/>
                    </a:lnTo>
                    <a:lnTo>
                      <a:pt x="0" y="20"/>
                    </a:lnTo>
                    <a:lnTo>
                      <a:pt x="2" y="32"/>
                    </a:lnTo>
                    <a:lnTo>
                      <a:pt x="16" y="27"/>
                    </a:lnTo>
                    <a:lnTo>
                      <a:pt x="37" y="28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60" y="31"/>
                    </a:lnTo>
                    <a:lnTo>
                      <a:pt x="74" y="39"/>
                    </a:lnTo>
                    <a:lnTo>
                      <a:pt x="81" y="37"/>
                    </a:lnTo>
                    <a:lnTo>
                      <a:pt x="93" y="30"/>
                    </a:lnTo>
                    <a:lnTo>
                      <a:pt x="88" y="20"/>
                    </a:lnTo>
                    <a:lnTo>
                      <a:pt x="85" y="12"/>
                    </a:lnTo>
                    <a:lnTo>
                      <a:pt x="7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3721" y="2128"/>
                <a:ext cx="246" cy="256"/>
              </a:xfrm>
              <a:custGeom>
                <a:rect b="b" l="l" r="r" t="t"/>
                <a:pathLst>
                  <a:path extrusionOk="0" h="256" w="246">
                    <a:moveTo>
                      <a:pt x="230" y="11"/>
                    </a:moveTo>
                    <a:lnTo>
                      <a:pt x="224" y="10"/>
                    </a:lnTo>
                    <a:lnTo>
                      <a:pt x="209" y="7"/>
                    </a:lnTo>
                    <a:lnTo>
                      <a:pt x="195" y="8"/>
                    </a:lnTo>
                    <a:lnTo>
                      <a:pt x="186" y="0"/>
                    </a:lnTo>
                    <a:lnTo>
                      <a:pt x="175" y="0"/>
                    </a:lnTo>
                    <a:lnTo>
                      <a:pt x="169" y="11"/>
                    </a:lnTo>
                    <a:lnTo>
                      <a:pt x="160" y="30"/>
                    </a:lnTo>
                    <a:lnTo>
                      <a:pt x="148" y="37"/>
                    </a:lnTo>
                    <a:lnTo>
                      <a:pt x="133" y="45"/>
                    </a:lnTo>
                    <a:lnTo>
                      <a:pt x="123" y="57"/>
                    </a:lnTo>
                    <a:lnTo>
                      <a:pt x="121" y="67"/>
                    </a:lnTo>
                    <a:lnTo>
                      <a:pt x="115" y="82"/>
                    </a:lnTo>
                    <a:lnTo>
                      <a:pt x="118" y="104"/>
                    </a:lnTo>
                    <a:lnTo>
                      <a:pt x="105" y="119"/>
                    </a:lnTo>
                    <a:lnTo>
                      <a:pt x="97" y="124"/>
                    </a:lnTo>
                    <a:lnTo>
                      <a:pt x="85" y="136"/>
                    </a:lnTo>
                    <a:lnTo>
                      <a:pt x="71" y="138"/>
                    </a:lnTo>
                    <a:lnTo>
                      <a:pt x="63" y="145"/>
                    </a:lnTo>
                    <a:lnTo>
                      <a:pt x="62" y="145"/>
                    </a:lnTo>
                    <a:lnTo>
                      <a:pt x="53" y="163"/>
                    </a:lnTo>
                    <a:lnTo>
                      <a:pt x="42" y="169"/>
                    </a:lnTo>
                    <a:lnTo>
                      <a:pt x="37" y="180"/>
                    </a:lnTo>
                    <a:lnTo>
                      <a:pt x="36" y="190"/>
                    </a:lnTo>
                    <a:lnTo>
                      <a:pt x="31" y="201"/>
                    </a:lnTo>
                    <a:lnTo>
                      <a:pt x="26" y="203"/>
                    </a:lnTo>
                    <a:lnTo>
                      <a:pt x="17" y="215"/>
                    </a:lnTo>
                    <a:lnTo>
                      <a:pt x="11" y="227"/>
                    </a:lnTo>
                    <a:lnTo>
                      <a:pt x="13" y="233"/>
                    </a:lnTo>
                    <a:lnTo>
                      <a:pt x="7" y="242"/>
                    </a:lnTo>
                    <a:lnTo>
                      <a:pt x="1" y="247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5" y="254"/>
                    </a:lnTo>
                    <a:lnTo>
                      <a:pt x="37" y="247"/>
                    </a:lnTo>
                    <a:lnTo>
                      <a:pt x="44" y="240"/>
                    </a:lnTo>
                    <a:lnTo>
                      <a:pt x="49" y="215"/>
                    </a:lnTo>
                    <a:lnTo>
                      <a:pt x="71" y="196"/>
                    </a:lnTo>
                    <a:lnTo>
                      <a:pt x="79" y="173"/>
                    </a:lnTo>
                    <a:lnTo>
                      <a:pt x="83" y="172"/>
                    </a:lnTo>
                    <a:lnTo>
                      <a:pt x="89" y="158"/>
                    </a:lnTo>
                    <a:lnTo>
                      <a:pt x="102" y="157"/>
                    </a:lnTo>
                    <a:lnTo>
                      <a:pt x="107" y="159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9" y="154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30" y="145"/>
                    </a:lnTo>
                    <a:lnTo>
                      <a:pt x="131" y="124"/>
                    </a:lnTo>
                    <a:lnTo>
                      <a:pt x="155" y="110"/>
                    </a:lnTo>
                    <a:lnTo>
                      <a:pt x="171" y="108"/>
                    </a:lnTo>
                    <a:lnTo>
                      <a:pt x="183" y="103"/>
                    </a:lnTo>
                    <a:lnTo>
                      <a:pt x="189" y="94"/>
                    </a:lnTo>
                    <a:lnTo>
                      <a:pt x="207" y="87"/>
                    </a:lnTo>
                    <a:lnTo>
                      <a:pt x="207" y="74"/>
                    </a:lnTo>
                    <a:lnTo>
                      <a:pt x="216" y="73"/>
                    </a:lnTo>
                    <a:lnTo>
                      <a:pt x="223" y="66"/>
                    </a:lnTo>
                    <a:lnTo>
                      <a:pt x="243" y="63"/>
                    </a:lnTo>
                    <a:lnTo>
                      <a:pt x="246" y="56"/>
                    </a:lnTo>
                    <a:lnTo>
                      <a:pt x="242" y="52"/>
                    </a:lnTo>
                    <a:lnTo>
                      <a:pt x="237" y="34"/>
                    </a:lnTo>
                    <a:lnTo>
                      <a:pt x="236" y="22"/>
                    </a:lnTo>
                    <a:lnTo>
                      <a:pt x="230" y="11"/>
                    </a:lnTo>
                    <a:lnTo>
                      <a:pt x="230" y="1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4351" y="1905"/>
                <a:ext cx="51" cy="52"/>
              </a:xfrm>
              <a:custGeom>
                <a:rect b="b" l="l" r="r" t="t"/>
                <a:pathLst>
                  <a:path extrusionOk="0" h="52" w="51">
                    <a:moveTo>
                      <a:pt x="29" y="52"/>
                    </a:moveTo>
                    <a:lnTo>
                      <a:pt x="33" y="50"/>
                    </a:lnTo>
                    <a:lnTo>
                      <a:pt x="34" y="44"/>
                    </a:lnTo>
                    <a:lnTo>
                      <a:pt x="37" y="39"/>
                    </a:lnTo>
                    <a:lnTo>
                      <a:pt x="35" y="36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9" y="37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4" y="27"/>
                    </a:lnTo>
                    <a:lnTo>
                      <a:pt x="41" y="20"/>
                    </a:lnTo>
                    <a:lnTo>
                      <a:pt x="35" y="17"/>
                    </a:lnTo>
                    <a:lnTo>
                      <a:pt x="35" y="11"/>
                    </a:lnTo>
                    <a:lnTo>
                      <a:pt x="28" y="6"/>
                    </a:lnTo>
                    <a:lnTo>
                      <a:pt x="23" y="6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5" y="19"/>
                    </a:lnTo>
                    <a:lnTo>
                      <a:pt x="24" y="29"/>
                    </a:lnTo>
                    <a:lnTo>
                      <a:pt x="26" y="36"/>
                    </a:lnTo>
                    <a:lnTo>
                      <a:pt x="26" y="44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4649" y="2978"/>
                <a:ext cx="120" cy="241"/>
              </a:xfrm>
              <a:custGeom>
                <a:rect b="b" l="l" r="r" t="t"/>
                <a:pathLst>
                  <a:path extrusionOk="0" h="241" w="120">
                    <a:moveTo>
                      <a:pt x="115" y="28"/>
                    </a:moveTo>
                    <a:lnTo>
                      <a:pt x="112" y="16"/>
                    </a:lnTo>
                    <a:lnTo>
                      <a:pt x="108" y="8"/>
                    </a:lnTo>
                    <a:lnTo>
                      <a:pt x="103" y="0"/>
                    </a:lnTo>
                    <a:lnTo>
                      <a:pt x="98" y="8"/>
                    </a:lnTo>
                    <a:lnTo>
                      <a:pt x="96" y="19"/>
                    </a:lnTo>
                    <a:lnTo>
                      <a:pt x="87" y="32"/>
                    </a:lnTo>
                    <a:lnTo>
                      <a:pt x="81" y="29"/>
                    </a:lnTo>
                    <a:lnTo>
                      <a:pt x="82" y="37"/>
                    </a:lnTo>
                    <a:lnTo>
                      <a:pt x="77" y="46"/>
                    </a:lnTo>
                    <a:lnTo>
                      <a:pt x="64" y="57"/>
                    </a:lnTo>
                    <a:lnTo>
                      <a:pt x="54" y="67"/>
                    </a:lnTo>
                    <a:lnTo>
                      <a:pt x="48" y="67"/>
                    </a:lnTo>
                    <a:lnTo>
                      <a:pt x="42" y="70"/>
                    </a:lnTo>
                    <a:lnTo>
                      <a:pt x="33" y="74"/>
                    </a:lnTo>
                    <a:lnTo>
                      <a:pt x="25" y="74"/>
                    </a:lnTo>
                    <a:lnTo>
                      <a:pt x="22" y="86"/>
                    </a:lnTo>
                    <a:lnTo>
                      <a:pt x="16" y="96"/>
                    </a:lnTo>
                    <a:lnTo>
                      <a:pt x="16" y="112"/>
                    </a:lnTo>
                    <a:lnTo>
                      <a:pt x="19" y="123"/>
                    </a:lnTo>
                    <a:lnTo>
                      <a:pt x="22" y="132"/>
                    </a:lnTo>
                    <a:lnTo>
                      <a:pt x="19" y="144"/>
                    </a:lnTo>
                    <a:lnTo>
                      <a:pt x="12" y="157"/>
                    </a:lnTo>
                    <a:lnTo>
                      <a:pt x="11" y="163"/>
                    </a:lnTo>
                    <a:lnTo>
                      <a:pt x="4" y="166"/>
                    </a:lnTo>
                    <a:lnTo>
                      <a:pt x="0" y="179"/>
                    </a:lnTo>
                    <a:lnTo>
                      <a:pt x="0" y="191"/>
                    </a:lnTo>
                    <a:lnTo>
                      <a:pt x="5" y="205"/>
                    </a:lnTo>
                    <a:lnTo>
                      <a:pt x="5" y="221"/>
                    </a:lnTo>
                    <a:lnTo>
                      <a:pt x="8" y="230"/>
                    </a:lnTo>
                    <a:lnTo>
                      <a:pt x="20" y="237"/>
                    </a:lnTo>
                    <a:lnTo>
                      <a:pt x="28" y="241"/>
                    </a:lnTo>
                    <a:lnTo>
                      <a:pt x="42" y="235"/>
                    </a:lnTo>
                    <a:lnTo>
                      <a:pt x="55" y="230"/>
                    </a:lnTo>
                    <a:lnTo>
                      <a:pt x="64" y="209"/>
                    </a:lnTo>
                    <a:lnTo>
                      <a:pt x="72" y="184"/>
                    </a:lnTo>
                    <a:lnTo>
                      <a:pt x="84" y="151"/>
                    </a:lnTo>
                    <a:lnTo>
                      <a:pt x="93" y="126"/>
                    </a:lnTo>
                    <a:lnTo>
                      <a:pt x="100" y="106"/>
                    </a:lnTo>
                    <a:lnTo>
                      <a:pt x="103" y="91"/>
                    </a:lnTo>
                    <a:lnTo>
                      <a:pt x="107" y="86"/>
                    </a:lnTo>
                    <a:lnTo>
                      <a:pt x="109" y="79"/>
                    </a:lnTo>
                    <a:lnTo>
                      <a:pt x="107" y="65"/>
                    </a:lnTo>
                    <a:lnTo>
                      <a:pt x="110" y="61"/>
                    </a:lnTo>
                    <a:lnTo>
                      <a:pt x="114" y="71"/>
                    </a:lnTo>
                    <a:lnTo>
                      <a:pt x="118" y="65"/>
                    </a:lnTo>
                    <a:lnTo>
                      <a:pt x="120" y="57"/>
                    </a:lnTo>
                    <a:lnTo>
                      <a:pt x="116" y="49"/>
                    </a:lnTo>
                    <a:lnTo>
                      <a:pt x="115" y="28"/>
                    </a:lnTo>
                    <a:lnTo>
                      <a:pt x="115" y="2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2231" y="2182"/>
                <a:ext cx="414" cy="324"/>
              </a:xfrm>
              <a:custGeom>
                <a:rect b="b" l="l" r="r" t="t"/>
                <a:pathLst>
                  <a:path extrusionOk="0" h="324" w="414">
                    <a:moveTo>
                      <a:pt x="263" y="123"/>
                    </a:moveTo>
                    <a:lnTo>
                      <a:pt x="253" y="119"/>
                    </a:lnTo>
                    <a:lnTo>
                      <a:pt x="242" y="114"/>
                    </a:lnTo>
                    <a:lnTo>
                      <a:pt x="240" y="105"/>
                    </a:lnTo>
                    <a:lnTo>
                      <a:pt x="240" y="93"/>
                    </a:lnTo>
                    <a:lnTo>
                      <a:pt x="233" y="82"/>
                    </a:lnTo>
                    <a:lnTo>
                      <a:pt x="230" y="72"/>
                    </a:lnTo>
                    <a:lnTo>
                      <a:pt x="226" y="60"/>
                    </a:lnTo>
                    <a:lnTo>
                      <a:pt x="217" y="53"/>
                    </a:lnTo>
                    <a:lnTo>
                      <a:pt x="205" y="53"/>
                    </a:lnTo>
                    <a:lnTo>
                      <a:pt x="191" y="67"/>
                    </a:lnTo>
                    <a:lnTo>
                      <a:pt x="179" y="62"/>
                    </a:lnTo>
                    <a:lnTo>
                      <a:pt x="174" y="56"/>
                    </a:lnTo>
                    <a:lnTo>
                      <a:pt x="172" y="47"/>
                    </a:lnTo>
                    <a:lnTo>
                      <a:pt x="170" y="38"/>
                    </a:lnTo>
                    <a:lnTo>
                      <a:pt x="163" y="30"/>
                    </a:lnTo>
                    <a:lnTo>
                      <a:pt x="158" y="24"/>
                    </a:lnTo>
                    <a:lnTo>
                      <a:pt x="154" y="18"/>
                    </a:lnTo>
                    <a:lnTo>
                      <a:pt x="128" y="18"/>
                    </a:lnTo>
                    <a:lnTo>
                      <a:pt x="126" y="25"/>
                    </a:lnTo>
                    <a:lnTo>
                      <a:pt x="114" y="25"/>
                    </a:lnTo>
                    <a:lnTo>
                      <a:pt x="84" y="25"/>
                    </a:lnTo>
                    <a:lnTo>
                      <a:pt x="54" y="13"/>
                    </a:lnTo>
                    <a:lnTo>
                      <a:pt x="34" y="4"/>
                    </a:lnTo>
                    <a:lnTo>
                      <a:pt x="37" y="0"/>
                    </a:lnTo>
                    <a:lnTo>
                      <a:pt x="17" y="3"/>
                    </a:lnTo>
                    <a:lnTo>
                      <a:pt x="0" y="4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4" y="45"/>
                    </a:lnTo>
                    <a:lnTo>
                      <a:pt x="6" y="56"/>
                    </a:lnTo>
                    <a:lnTo>
                      <a:pt x="14" y="62"/>
                    </a:lnTo>
                    <a:lnTo>
                      <a:pt x="21" y="75"/>
                    </a:lnTo>
                    <a:lnTo>
                      <a:pt x="19" y="82"/>
                    </a:lnTo>
                    <a:lnTo>
                      <a:pt x="12" y="89"/>
                    </a:lnTo>
                    <a:lnTo>
                      <a:pt x="5" y="88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04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33" y="114"/>
                    </a:lnTo>
                    <a:lnTo>
                      <a:pt x="38" y="120"/>
                    </a:lnTo>
                    <a:lnTo>
                      <a:pt x="38" y="129"/>
                    </a:lnTo>
                    <a:lnTo>
                      <a:pt x="35" y="142"/>
                    </a:lnTo>
                    <a:lnTo>
                      <a:pt x="42" y="147"/>
                    </a:lnTo>
                    <a:lnTo>
                      <a:pt x="51" y="156"/>
                    </a:lnTo>
                    <a:lnTo>
                      <a:pt x="59" y="165"/>
                    </a:lnTo>
                    <a:lnTo>
                      <a:pt x="61" y="177"/>
                    </a:lnTo>
                    <a:lnTo>
                      <a:pt x="64" y="177"/>
                    </a:lnTo>
                    <a:lnTo>
                      <a:pt x="72" y="170"/>
                    </a:lnTo>
                    <a:lnTo>
                      <a:pt x="73" y="167"/>
                    </a:lnTo>
                    <a:lnTo>
                      <a:pt x="69" y="159"/>
                    </a:lnTo>
                    <a:lnTo>
                      <a:pt x="64" y="151"/>
                    </a:lnTo>
                    <a:lnTo>
                      <a:pt x="57" y="150"/>
                    </a:lnTo>
                    <a:lnTo>
                      <a:pt x="58" y="141"/>
                    </a:lnTo>
                    <a:lnTo>
                      <a:pt x="56" y="133"/>
                    </a:lnTo>
                    <a:lnTo>
                      <a:pt x="53" y="125"/>
                    </a:lnTo>
                    <a:lnTo>
                      <a:pt x="51" y="108"/>
                    </a:lnTo>
                    <a:lnTo>
                      <a:pt x="44" y="99"/>
                    </a:lnTo>
                    <a:lnTo>
                      <a:pt x="42" y="93"/>
                    </a:lnTo>
                    <a:lnTo>
                      <a:pt x="39" y="89"/>
                    </a:lnTo>
                    <a:lnTo>
                      <a:pt x="39" y="77"/>
                    </a:lnTo>
                    <a:lnTo>
                      <a:pt x="36" y="77"/>
                    </a:lnTo>
                    <a:lnTo>
                      <a:pt x="36" y="71"/>
                    </a:lnTo>
                    <a:lnTo>
                      <a:pt x="34" y="70"/>
                    </a:lnTo>
                    <a:lnTo>
                      <a:pt x="33" y="65"/>
                    </a:lnTo>
                    <a:lnTo>
                      <a:pt x="26" y="54"/>
                    </a:lnTo>
                    <a:lnTo>
                      <a:pt x="22" y="46"/>
                    </a:lnTo>
                    <a:lnTo>
                      <a:pt x="25" y="33"/>
                    </a:lnTo>
                    <a:lnTo>
                      <a:pt x="26" y="24"/>
                    </a:lnTo>
                    <a:lnTo>
                      <a:pt x="30" y="17"/>
                    </a:lnTo>
                    <a:lnTo>
                      <a:pt x="37" y="21"/>
                    </a:lnTo>
                    <a:lnTo>
                      <a:pt x="42" y="21"/>
                    </a:lnTo>
                    <a:lnTo>
                      <a:pt x="51" y="28"/>
                    </a:lnTo>
                    <a:lnTo>
                      <a:pt x="49" y="35"/>
                    </a:lnTo>
                    <a:lnTo>
                      <a:pt x="49" y="49"/>
                    </a:lnTo>
                    <a:lnTo>
                      <a:pt x="54" y="62"/>
                    </a:lnTo>
                    <a:lnTo>
                      <a:pt x="53" y="68"/>
                    </a:lnTo>
                    <a:lnTo>
                      <a:pt x="58" y="76"/>
                    </a:lnTo>
                    <a:lnTo>
                      <a:pt x="64" y="86"/>
                    </a:lnTo>
                    <a:lnTo>
                      <a:pt x="72" y="87"/>
                    </a:lnTo>
                    <a:lnTo>
                      <a:pt x="72" y="99"/>
                    </a:lnTo>
                    <a:lnTo>
                      <a:pt x="79" y="108"/>
                    </a:lnTo>
                    <a:lnTo>
                      <a:pt x="86" y="112"/>
                    </a:lnTo>
                    <a:lnTo>
                      <a:pt x="81" y="123"/>
                    </a:lnTo>
                    <a:lnTo>
                      <a:pt x="83" y="128"/>
                    </a:lnTo>
                    <a:lnTo>
                      <a:pt x="94" y="135"/>
                    </a:lnTo>
                    <a:lnTo>
                      <a:pt x="100" y="146"/>
                    </a:lnTo>
                    <a:lnTo>
                      <a:pt x="112" y="160"/>
                    </a:lnTo>
                    <a:lnTo>
                      <a:pt x="123" y="177"/>
                    </a:lnTo>
                    <a:lnTo>
                      <a:pt x="126" y="186"/>
                    </a:lnTo>
                    <a:lnTo>
                      <a:pt x="126" y="193"/>
                    </a:lnTo>
                    <a:lnTo>
                      <a:pt x="130" y="202"/>
                    </a:lnTo>
                    <a:lnTo>
                      <a:pt x="130" y="207"/>
                    </a:lnTo>
                    <a:lnTo>
                      <a:pt x="125" y="212"/>
                    </a:lnTo>
                    <a:lnTo>
                      <a:pt x="126" y="217"/>
                    </a:lnTo>
                    <a:lnTo>
                      <a:pt x="121" y="219"/>
                    </a:lnTo>
                    <a:lnTo>
                      <a:pt x="123" y="228"/>
                    </a:lnTo>
                    <a:lnTo>
                      <a:pt x="129" y="239"/>
                    </a:lnTo>
                    <a:lnTo>
                      <a:pt x="144" y="249"/>
                    </a:lnTo>
                    <a:lnTo>
                      <a:pt x="149" y="257"/>
                    </a:lnTo>
                    <a:lnTo>
                      <a:pt x="164" y="263"/>
                    </a:lnTo>
                    <a:lnTo>
                      <a:pt x="172" y="264"/>
                    </a:lnTo>
                    <a:lnTo>
                      <a:pt x="176" y="269"/>
                    </a:lnTo>
                    <a:lnTo>
                      <a:pt x="188" y="277"/>
                    </a:lnTo>
                    <a:lnTo>
                      <a:pt x="205" y="286"/>
                    </a:lnTo>
                    <a:lnTo>
                      <a:pt x="216" y="288"/>
                    </a:lnTo>
                    <a:lnTo>
                      <a:pt x="229" y="296"/>
                    </a:lnTo>
                    <a:lnTo>
                      <a:pt x="240" y="300"/>
                    </a:lnTo>
                    <a:lnTo>
                      <a:pt x="251" y="304"/>
                    </a:lnTo>
                    <a:lnTo>
                      <a:pt x="258" y="302"/>
                    </a:lnTo>
                    <a:lnTo>
                      <a:pt x="272" y="295"/>
                    </a:lnTo>
                    <a:lnTo>
                      <a:pt x="281" y="294"/>
                    </a:lnTo>
                    <a:lnTo>
                      <a:pt x="293" y="299"/>
                    </a:lnTo>
                    <a:lnTo>
                      <a:pt x="300" y="304"/>
                    </a:lnTo>
                    <a:lnTo>
                      <a:pt x="316" y="324"/>
                    </a:lnTo>
                    <a:lnTo>
                      <a:pt x="317" y="318"/>
                    </a:lnTo>
                    <a:lnTo>
                      <a:pt x="319" y="314"/>
                    </a:lnTo>
                    <a:lnTo>
                      <a:pt x="317" y="311"/>
                    </a:lnTo>
                    <a:lnTo>
                      <a:pt x="326" y="297"/>
                    </a:lnTo>
                    <a:lnTo>
                      <a:pt x="346" y="297"/>
                    </a:lnTo>
                    <a:lnTo>
                      <a:pt x="347" y="290"/>
                    </a:lnTo>
                    <a:lnTo>
                      <a:pt x="345" y="290"/>
                    </a:lnTo>
                    <a:lnTo>
                      <a:pt x="344" y="286"/>
                    </a:lnTo>
                    <a:lnTo>
                      <a:pt x="338" y="281"/>
                    </a:lnTo>
                    <a:lnTo>
                      <a:pt x="333" y="276"/>
                    </a:lnTo>
                    <a:lnTo>
                      <a:pt x="340" y="276"/>
                    </a:lnTo>
                    <a:lnTo>
                      <a:pt x="342" y="265"/>
                    </a:lnTo>
                    <a:lnTo>
                      <a:pt x="356" y="265"/>
                    </a:lnTo>
                    <a:lnTo>
                      <a:pt x="370" y="266"/>
                    </a:lnTo>
                    <a:lnTo>
                      <a:pt x="371" y="263"/>
                    </a:lnTo>
                    <a:lnTo>
                      <a:pt x="372" y="262"/>
                    </a:lnTo>
                    <a:lnTo>
                      <a:pt x="375" y="265"/>
                    </a:lnTo>
                    <a:lnTo>
                      <a:pt x="382" y="253"/>
                    </a:lnTo>
                    <a:lnTo>
                      <a:pt x="385" y="253"/>
                    </a:lnTo>
                    <a:lnTo>
                      <a:pt x="389" y="253"/>
                    </a:lnTo>
                    <a:lnTo>
                      <a:pt x="392" y="258"/>
                    </a:lnTo>
                    <a:lnTo>
                      <a:pt x="398" y="244"/>
                    </a:lnTo>
                    <a:lnTo>
                      <a:pt x="400" y="236"/>
                    </a:lnTo>
                    <a:lnTo>
                      <a:pt x="398" y="233"/>
                    </a:lnTo>
                    <a:lnTo>
                      <a:pt x="403" y="222"/>
                    </a:lnTo>
                    <a:lnTo>
                      <a:pt x="413" y="212"/>
                    </a:lnTo>
                    <a:lnTo>
                      <a:pt x="414" y="203"/>
                    </a:lnTo>
                    <a:lnTo>
                      <a:pt x="412" y="199"/>
                    </a:lnTo>
                    <a:lnTo>
                      <a:pt x="402" y="200"/>
                    </a:lnTo>
                    <a:lnTo>
                      <a:pt x="389" y="200"/>
                    </a:lnTo>
                    <a:lnTo>
                      <a:pt x="372" y="205"/>
                    </a:lnTo>
                    <a:lnTo>
                      <a:pt x="361" y="209"/>
                    </a:lnTo>
                    <a:lnTo>
                      <a:pt x="357" y="214"/>
                    </a:lnTo>
                    <a:lnTo>
                      <a:pt x="354" y="229"/>
                    </a:lnTo>
                    <a:lnTo>
                      <a:pt x="349" y="239"/>
                    </a:lnTo>
                    <a:lnTo>
                      <a:pt x="338" y="246"/>
                    </a:lnTo>
                    <a:lnTo>
                      <a:pt x="328" y="250"/>
                    </a:lnTo>
                    <a:lnTo>
                      <a:pt x="316" y="253"/>
                    </a:lnTo>
                    <a:lnTo>
                      <a:pt x="304" y="255"/>
                    </a:lnTo>
                    <a:lnTo>
                      <a:pt x="289" y="260"/>
                    </a:lnTo>
                    <a:lnTo>
                      <a:pt x="284" y="252"/>
                    </a:lnTo>
                    <a:lnTo>
                      <a:pt x="268" y="248"/>
                    </a:lnTo>
                    <a:lnTo>
                      <a:pt x="263" y="239"/>
                    </a:lnTo>
                    <a:lnTo>
                      <a:pt x="261" y="228"/>
                    </a:lnTo>
                    <a:lnTo>
                      <a:pt x="253" y="216"/>
                    </a:lnTo>
                    <a:lnTo>
                      <a:pt x="252" y="202"/>
                    </a:lnTo>
                    <a:lnTo>
                      <a:pt x="249" y="193"/>
                    </a:lnTo>
                    <a:lnTo>
                      <a:pt x="247" y="184"/>
                    </a:lnTo>
                    <a:lnTo>
                      <a:pt x="250" y="174"/>
                    </a:lnTo>
                    <a:lnTo>
                      <a:pt x="255" y="151"/>
                    </a:lnTo>
                    <a:lnTo>
                      <a:pt x="261" y="138"/>
                    </a:lnTo>
                    <a:lnTo>
                      <a:pt x="269" y="122"/>
                    </a:lnTo>
                    <a:lnTo>
                      <a:pt x="263" y="123"/>
                    </a:lnTo>
                    <a:lnTo>
                      <a:pt x="263" y="123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4278" y="2011"/>
                <a:ext cx="36" cy="26"/>
              </a:xfrm>
              <a:custGeom>
                <a:rect b="b" l="l" r="r" t="t"/>
                <a:pathLst>
                  <a:path extrusionOk="0" h="26" w="36">
                    <a:moveTo>
                      <a:pt x="34" y="6"/>
                    </a:moveTo>
                    <a:lnTo>
                      <a:pt x="26" y="0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8" y="26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31" y="21"/>
                    </a:lnTo>
                    <a:lnTo>
                      <a:pt x="33" y="18"/>
                    </a:lnTo>
                    <a:lnTo>
                      <a:pt x="36" y="18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3794" y="2320"/>
                <a:ext cx="256" cy="265"/>
              </a:xfrm>
              <a:custGeom>
                <a:rect b="b" l="l" r="r" t="t"/>
                <a:pathLst>
                  <a:path extrusionOk="0" h="265" w="256">
                    <a:moveTo>
                      <a:pt x="255" y="104"/>
                    </a:moveTo>
                    <a:lnTo>
                      <a:pt x="238" y="106"/>
                    </a:lnTo>
                    <a:lnTo>
                      <a:pt x="238" y="94"/>
                    </a:lnTo>
                    <a:lnTo>
                      <a:pt x="231" y="91"/>
                    </a:lnTo>
                    <a:lnTo>
                      <a:pt x="221" y="86"/>
                    </a:lnTo>
                    <a:lnTo>
                      <a:pt x="217" y="78"/>
                    </a:lnTo>
                    <a:lnTo>
                      <a:pt x="166" y="39"/>
                    </a:lnTo>
                    <a:lnTo>
                      <a:pt x="114" y="0"/>
                    </a:lnTo>
                    <a:lnTo>
                      <a:pt x="91" y="1"/>
                    </a:lnTo>
                    <a:lnTo>
                      <a:pt x="97" y="77"/>
                    </a:lnTo>
                    <a:lnTo>
                      <a:pt x="104" y="154"/>
                    </a:lnTo>
                    <a:lnTo>
                      <a:pt x="107" y="156"/>
                    </a:lnTo>
                    <a:lnTo>
                      <a:pt x="103" y="169"/>
                    </a:lnTo>
                    <a:lnTo>
                      <a:pt x="41" y="169"/>
                    </a:lnTo>
                    <a:lnTo>
                      <a:pt x="38" y="173"/>
                    </a:lnTo>
                    <a:lnTo>
                      <a:pt x="32" y="171"/>
                    </a:lnTo>
                    <a:lnTo>
                      <a:pt x="24" y="176"/>
                    </a:lnTo>
                    <a:lnTo>
                      <a:pt x="13" y="170"/>
                    </a:lnTo>
                    <a:lnTo>
                      <a:pt x="8" y="171"/>
                    </a:lnTo>
                    <a:lnTo>
                      <a:pt x="5" y="181"/>
                    </a:lnTo>
                    <a:lnTo>
                      <a:pt x="0" y="185"/>
                    </a:lnTo>
                    <a:lnTo>
                      <a:pt x="0" y="195"/>
                    </a:lnTo>
                    <a:lnTo>
                      <a:pt x="3" y="206"/>
                    </a:lnTo>
                    <a:lnTo>
                      <a:pt x="9" y="210"/>
                    </a:lnTo>
                    <a:lnTo>
                      <a:pt x="10" y="217"/>
                    </a:lnTo>
                    <a:lnTo>
                      <a:pt x="10" y="223"/>
                    </a:lnTo>
                    <a:lnTo>
                      <a:pt x="10" y="229"/>
                    </a:lnTo>
                    <a:lnTo>
                      <a:pt x="13" y="229"/>
                    </a:lnTo>
                    <a:lnTo>
                      <a:pt x="17" y="227"/>
                    </a:lnTo>
                    <a:lnTo>
                      <a:pt x="20" y="228"/>
                    </a:lnTo>
                    <a:lnTo>
                      <a:pt x="24" y="232"/>
                    </a:lnTo>
                    <a:lnTo>
                      <a:pt x="31" y="234"/>
                    </a:lnTo>
                    <a:lnTo>
                      <a:pt x="35" y="230"/>
                    </a:lnTo>
                    <a:lnTo>
                      <a:pt x="40" y="227"/>
                    </a:lnTo>
                    <a:lnTo>
                      <a:pt x="43" y="225"/>
                    </a:lnTo>
                    <a:lnTo>
                      <a:pt x="47" y="226"/>
                    </a:lnTo>
                    <a:lnTo>
                      <a:pt x="50" y="229"/>
                    </a:lnTo>
                    <a:lnTo>
                      <a:pt x="52" y="234"/>
                    </a:lnTo>
                    <a:lnTo>
                      <a:pt x="59" y="242"/>
                    </a:lnTo>
                    <a:lnTo>
                      <a:pt x="55" y="246"/>
                    </a:lnTo>
                    <a:lnTo>
                      <a:pt x="55" y="252"/>
                    </a:lnTo>
                    <a:lnTo>
                      <a:pt x="58" y="250"/>
                    </a:lnTo>
                    <a:lnTo>
                      <a:pt x="60" y="252"/>
                    </a:lnTo>
                    <a:lnTo>
                      <a:pt x="59" y="258"/>
                    </a:lnTo>
                    <a:lnTo>
                      <a:pt x="64" y="263"/>
                    </a:lnTo>
                    <a:lnTo>
                      <a:pt x="66" y="261"/>
                    </a:lnTo>
                    <a:lnTo>
                      <a:pt x="70" y="264"/>
                    </a:lnTo>
                    <a:lnTo>
                      <a:pt x="82" y="264"/>
                    </a:lnTo>
                    <a:lnTo>
                      <a:pt x="85" y="259"/>
                    </a:lnTo>
                    <a:lnTo>
                      <a:pt x="88" y="259"/>
                    </a:lnTo>
                    <a:lnTo>
                      <a:pt x="92" y="257"/>
                    </a:lnTo>
                    <a:lnTo>
                      <a:pt x="95" y="265"/>
                    </a:lnTo>
                    <a:lnTo>
                      <a:pt x="99" y="262"/>
                    </a:lnTo>
                    <a:lnTo>
                      <a:pt x="105" y="260"/>
                    </a:lnTo>
                    <a:lnTo>
                      <a:pt x="103" y="250"/>
                    </a:lnTo>
                    <a:lnTo>
                      <a:pt x="108" y="242"/>
                    </a:lnTo>
                    <a:lnTo>
                      <a:pt x="108" y="236"/>
                    </a:lnTo>
                    <a:lnTo>
                      <a:pt x="120" y="222"/>
                    </a:lnTo>
                    <a:lnTo>
                      <a:pt x="122" y="209"/>
                    </a:lnTo>
                    <a:lnTo>
                      <a:pt x="127" y="205"/>
                    </a:lnTo>
                    <a:lnTo>
                      <a:pt x="134" y="207"/>
                    </a:lnTo>
                    <a:lnTo>
                      <a:pt x="141" y="203"/>
                    </a:lnTo>
                    <a:lnTo>
                      <a:pt x="143" y="199"/>
                    </a:lnTo>
                    <a:lnTo>
                      <a:pt x="155" y="191"/>
                    </a:lnTo>
                    <a:lnTo>
                      <a:pt x="158" y="185"/>
                    </a:lnTo>
                    <a:lnTo>
                      <a:pt x="173" y="178"/>
                    </a:lnTo>
                    <a:lnTo>
                      <a:pt x="181" y="176"/>
                    </a:lnTo>
                    <a:lnTo>
                      <a:pt x="185" y="179"/>
                    </a:lnTo>
                    <a:lnTo>
                      <a:pt x="195" y="179"/>
                    </a:lnTo>
                    <a:lnTo>
                      <a:pt x="206" y="178"/>
                    </a:lnTo>
                    <a:lnTo>
                      <a:pt x="211" y="172"/>
                    </a:lnTo>
                    <a:lnTo>
                      <a:pt x="232" y="170"/>
                    </a:lnTo>
                    <a:lnTo>
                      <a:pt x="246" y="167"/>
                    </a:lnTo>
                    <a:lnTo>
                      <a:pt x="248" y="157"/>
                    </a:lnTo>
                    <a:lnTo>
                      <a:pt x="256" y="145"/>
                    </a:lnTo>
                    <a:lnTo>
                      <a:pt x="255" y="104"/>
                    </a:lnTo>
                    <a:lnTo>
                      <a:pt x="255" y="10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5405" y="2261"/>
                <a:ext cx="138" cy="327"/>
              </a:xfrm>
              <a:custGeom>
                <a:rect b="b" l="l" r="r" t="t"/>
                <a:pathLst>
                  <a:path extrusionOk="0" h="327" w="138">
                    <a:moveTo>
                      <a:pt x="138" y="122"/>
                    </a:moveTo>
                    <a:lnTo>
                      <a:pt x="135" y="115"/>
                    </a:lnTo>
                    <a:lnTo>
                      <a:pt x="125" y="120"/>
                    </a:lnTo>
                    <a:lnTo>
                      <a:pt x="118" y="116"/>
                    </a:lnTo>
                    <a:lnTo>
                      <a:pt x="105" y="110"/>
                    </a:lnTo>
                    <a:lnTo>
                      <a:pt x="108" y="95"/>
                    </a:lnTo>
                    <a:lnTo>
                      <a:pt x="97" y="92"/>
                    </a:lnTo>
                    <a:lnTo>
                      <a:pt x="91" y="75"/>
                    </a:lnTo>
                    <a:lnTo>
                      <a:pt x="75" y="78"/>
                    </a:lnTo>
                    <a:lnTo>
                      <a:pt x="73" y="57"/>
                    </a:lnTo>
                    <a:lnTo>
                      <a:pt x="84" y="42"/>
                    </a:lnTo>
                    <a:lnTo>
                      <a:pt x="82" y="28"/>
                    </a:lnTo>
                    <a:lnTo>
                      <a:pt x="79" y="14"/>
                    </a:lnTo>
                    <a:lnTo>
                      <a:pt x="71" y="1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54" y="11"/>
                    </a:lnTo>
                    <a:lnTo>
                      <a:pt x="57" y="21"/>
                    </a:lnTo>
                    <a:lnTo>
                      <a:pt x="45" y="19"/>
                    </a:lnTo>
                    <a:lnTo>
                      <a:pt x="28" y="31"/>
                    </a:lnTo>
                    <a:lnTo>
                      <a:pt x="31" y="41"/>
                    </a:lnTo>
                    <a:lnTo>
                      <a:pt x="25" y="56"/>
                    </a:lnTo>
                    <a:lnTo>
                      <a:pt x="26" y="65"/>
                    </a:lnTo>
                    <a:lnTo>
                      <a:pt x="21" y="79"/>
                    </a:lnTo>
                    <a:lnTo>
                      <a:pt x="9" y="75"/>
                    </a:lnTo>
                    <a:lnTo>
                      <a:pt x="12" y="93"/>
                    </a:lnTo>
                    <a:lnTo>
                      <a:pt x="9" y="100"/>
                    </a:lnTo>
                    <a:lnTo>
                      <a:pt x="12" y="107"/>
                    </a:lnTo>
                    <a:lnTo>
                      <a:pt x="5" y="112"/>
                    </a:lnTo>
                    <a:lnTo>
                      <a:pt x="6" y="124"/>
                    </a:lnTo>
                    <a:lnTo>
                      <a:pt x="0" y="121"/>
                    </a:lnTo>
                    <a:lnTo>
                      <a:pt x="3" y="135"/>
                    </a:lnTo>
                    <a:lnTo>
                      <a:pt x="16" y="150"/>
                    </a:lnTo>
                    <a:lnTo>
                      <a:pt x="26" y="153"/>
                    </a:lnTo>
                    <a:lnTo>
                      <a:pt x="24" y="159"/>
                    </a:lnTo>
                    <a:lnTo>
                      <a:pt x="40" y="179"/>
                    </a:lnTo>
                    <a:lnTo>
                      <a:pt x="45" y="196"/>
                    </a:lnTo>
                    <a:lnTo>
                      <a:pt x="42" y="218"/>
                    </a:lnTo>
                    <a:lnTo>
                      <a:pt x="52" y="222"/>
                    </a:lnTo>
                    <a:lnTo>
                      <a:pt x="61" y="224"/>
                    </a:lnTo>
                    <a:lnTo>
                      <a:pt x="77" y="211"/>
                    </a:lnTo>
                    <a:lnTo>
                      <a:pt x="87" y="202"/>
                    </a:lnTo>
                    <a:lnTo>
                      <a:pt x="96" y="217"/>
                    </a:lnTo>
                    <a:lnTo>
                      <a:pt x="101" y="239"/>
                    </a:lnTo>
                    <a:lnTo>
                      <a:pt x="108" y="261"/>
                    </a:lnTo>
                    <a:lnTo>
                      <a:pt x="115" y="270"/>
                    </a:lnTo>
                    <a:lnTo>
                      <a:pt x="116" y="289"/>
                    </a:lnTo>
                    <a:lnTo>
                      <a:pt x="122" y="300"/>
                    </a:lnTo>
                    <a:lnTo>
                      <a:pt x="119" y="314"/>
                    </a:lnTo>
                    <a:lnTo>
                      <a:pt x="121" y="327"/>
                    </a:lnTo>
                    <a:lnTo>
                      <a:pt x="127" y="309"/>
                    </a:lnTo>
                    <a:lnTo>
                      <a:pt x="135" y="292"/>
                    </a:lnTo>
                    <a:lnTo>
                      <a:pt x="126" y="276"/>
                    </a:lnTo>
                    <a:lnTo>
                      <a:pt x="126" y="267"/>
                    </a:lnTo>
                    <a:lnTo>
                      <a:pt x="124" y="258"/>
                    </a:lnTo>
                    <a:lnTo>
                      <a:pt x="112" y="243"/>
                    </a:lnTo>
                    <a:lnTo>
                      <a:pt x="107" y="235"/>
                    </a:lnTo>
                    <a:lnTo>
                      <a:pt x="112" y="231"/>
                    </a:lnTo>
                    <a:lnTo>
                      <a:pt x="115" y="216"/>
                    </a:lnTo>
                    <a:lnTo>
                      <a:pt x="108" y="204"/>
                    </a:lnTo>
                    <a:lnTo>
                      <a:pt x="96" y="191"/>
                    </a:lnTo>
                    <a:lnTo>
                      <a:pt x="86" y="175"/>
                    </a:lnTo>
                    <a:lnTo>
                      <a:pt x="92" y="172"/>
                    </a:lnTo>
                    <a:lnTo>
                      <a:pt x="96" y="153"/>
                    </a:lnTo>
                    <a:lnTo>
                      <a:pt x="108" y="152"/>
                    </a:lnTo>
                    <a:lnTo>
                      <a:pt x="115" y="144"/>
                    </a:lnTo>
                    <a:lnTo>
                      <a:pt x="124" y="140"/>
                    </a:lnTo>
                    <a:lnTo>
                      <a:pt x="126" y="134"/>
                    </a:lnTo>
                    <a:lnTo>
                      <a:pt x="138" y="122"/>
                    </a:lnTo>
                    <a:lnTo>
                      <a:pt x="138" y="12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4247" y="1991"/>
                <a:ext cx="27" cy="28"/>
              </a:xfrm>
              <a:custGeom>
                <a:rect b="b" l="l" r="r" t="t"/>
                <a:pathLst>
                  <a:path extrusionOk="0" h="28" w="27">
                    <a:moveTo>
                      <a:pt x="25" y="12"/>
                    </a:moveTo>
                    <a:lnTo>
                      <a:pt x="27" y="11"/>
                    </a:lnTo>
                    <a:lnTo>
                      <a:pt x="21" y="7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3" y="22"/>
                    </a:lnTo>
                    <a:lnTo>
                      <a:pt x="18" y="14"/>
                    </a:lnTo>
                    <a:lnTo>
                      <a:pt x="20" y="17"/>
                    </a:lnTo>
                    <a:lnTo>
                      <a:pt x="23" y="16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5187" y="1844"/>
                <a:ext cx="465" cy="180"/>
              </a:xfrm>
              <a:custGeom>
                <a:rect b="b" l="l" r="r" t="t"/>
                <a:pathLst>
                  <a:path extrusionOk="0" h="180" w="465">
                    <a:moveTo>
                      <a:pt x="187" y="25"/>
                    </a:moveTo>
                    <a:lnTo>
                      <a:pt x="177" y="13"/>
                    </a:lnTo>
                    <a:lnTo>
                      <a:pt x="158" y="9"/>
                    </a:lnTo>
                    <a:lnTo>
                      <a:pt x="144" y="7"/>
                    </a:lnTo>
                    <a:lnTo>
                      <a:pt x="125" y="0"/>
                    </a:lnTo>
                    <a:lnTo>
                      <a:pt x="122" y="17"/>
                    </a:lnTo>
                    <a:lnTo>
                      <a:pt x="133" y="28"/>
                    </a:lnTo>
                    <a:lnTo>
                      <a:pt x="126" y="39"/>
                    </a:lnTo>
                    <a:lnTo>
                      <a:pt x="104" y="35"/>
                    </a:lnTo>
                    <a:lnTo>
                      <a:pt x="90" y="35"/>
                    </a:lnTo>
                    <a:lnTo>
                      <a:pt x="77" y="26"/>
                    </a:lnTo>
                    <a:lnTo>
                      <a:pt x="63" y="26"/>
                    </a:lnTo>
                    <a:lnTo>
                      <a:pt x="48" y="21"/>
                    </a:lnTo>
                    <a:lnTo>
                      <a:pt x="31" y="29"/>
                    </a:lnTo>
                    <a:lnTo>
                      <a:pt x="13" y="44"/>
                    </a:lnTo>
                    <a:lnTo>
                      <a:pt x="0" y="46"/>
                    </a:lnTo>
                    <a:lnTo>
                      <a:pt x="9" y="59"/>
                    </a:lnTo>
                    <a:lnTo>
                      <a:pt x="25" y="68"/>
                    </a:lnTo>
                    <a:lnTo>
                      <a:pt x="48" y="74"/>
                    </a:lnTo>
                    <a:lnTo>
                      <a:pt x="64" y="88"/>
                    </a:lnTo>
                    <a:lnTo>
                      <a:pt x="67" y="109"/>
                    </a:lnTo>
                    <a:lnTo>
                      <a:pt x="76" y="116"/>
                    </a:lnTo>
                    <a:lnTo>
                      <a:pt x="94" y="119"/>
                    </a:lnTo>
                    <a:lnTo>
                      <a:pt x="114" y="122"/>
                    </a:lnTo>
                    <a:lnTo>
                      <a:pt x="136" y="132"/>
                    </a:lnTo>
                    <a:lnTo>
                      <a:pt x="146" y="134"/>
                    </a:lnTo>
                    <a:lnTo>
                      <a:pt x="159" y="151"/>
                    </a:lnTo>
                    <a:lnTo>
                      <a:pt x="172" y="160"/>
                    </a:lnTo>
                    <a:lnTo>
                      <a:pt x="188" y="160"/>
                    </a:lnTo>
                    <a:lnTo>
                      <a:pt x="219" y="164"/>
                    </a:lnTo>
                    <a:lnTo>
                      <a:pt x="237" y="162"/>
                    </a:lnTo>
                    <a:lnTo>
                      <a:pt x="252" y="164"/>
                    </a:lnTo>
                    <a:lnTo>
                      <a:pt x="279" y="175"/>
                    </a:lnTo>
                    <a:lnTo>
                      <a:pt x="295" y="174"/>
                    </a:lnTo>
                    <a:lnTo>
                      <a:pt x="305" y="180"/>
                    </a:lnTo>
                    <a:lnTo>
                      <a:pt x="317" y="171"/>
                    </a:lnTo>
                    <a:lnTo>
                      <a:pt x="337" y="164"/>
                    </a:lnTo>
                    <a:lnTo>
                      <a:pt x="358" y="164"/>
                    </a:lnTo>
                    <a:lnTo>
                      <a:pt x="372" y="158"/>
                    </a:lnTo>
                    <a:lnTo>
                      <a:pt x="377" y="148"/>
                    </a:lnTo>
                    <a:lnTo>
                      <a:pt x="384" y="143"/>
                    </a:lnTo>
                    <a:lnTo>
                      <a:pt x="379" y="137"/>
                    </a:lnTo>
                    <a:lnTo>
                      <a:pt x="371" y="131"/>
                    </a:lnTo>
                    <a:lnTo>
                      <a:pt x="372" y="120"/>
                    </a:lnTo>
                    <a:lnTo>
                      <a:pt x="381" y="121"/>
                    </a:lnTo>
                    <a:lnTo>
                      <a:pt x="398" y="125"/>
                    </a:lnTo>
                    <a:lnTo>
                      <a:pt x="406" y="116"/>
                    </a:lnTo>
                    <a:lnTo>
                      <a:pt x="423" y="109"/>
                    </a:lnTo>
                    <a:lnTo>
                      <a:pt x="428" y="97"/>
                    </a:lnTo>
                    <a:lnTo>
                      <a:pt x="434" y="93"/>
                    </a:lnTo>
                    <a:lnTo>
                      <a:pt x="454" y="90"/>
                    </a:lnTo>
                    <a:lnTo>
                      <a:pt x="465" y="92"/>
                    </a:lnTo>
                    <a:lnTo>
                      <a:pt x="463" y="86"/>
                    </a:lnTo>
                    <a:lnTo>
                      <a:pt x="443" y="74"/>
                    </a:lnTo>
                    <a:lnTo>
                      <a:pt x="429" y="68"/>
                    </a:lnTo>
                    <a:lnTo>
                      <a:pt x="422" y="74"/>
                    </a:lnTo>
                    <a:lnTo>
                      <a:pt x="407" y="72"/>
                    </a:lnTo>
                    <a:lnTo>
                      <a:pt x="400" y="74"/>
                    </a:lnTo>
                    <a:lnTo>
                      <a:pt x="393" y="67"/>
                    </a:lnTo>
                    <a:lnTo>
                      <a:pt x="392" y="49"/>
                    </a:lnTo>
                    <a:lnTo>
                      <a:pt x="390" y="37"/>
                    </a:lnTo>
                    <a:lnTo>
                      <a:pt x="374" y="38"/>
                    </a:lnTo>
                    <a:lnTo>
                      <a:pt x="364" y="32"/>
                    </a:lnTo>
                    <a:lnTo>
                      <a:pt x="354" y="30"/>
                    </a:lnTo>
                    <a:lnTo>
                      <a:pt x="342" y="42"/>
                    </a:lnTo>
                    <a:lnTo>
                      <a:pt x="326" y="45"/>
                    </a:lnTo>
                    <a:lnTo>
                      <a:pt x="316" y="50"/>
                    </a:lnTo>
                    <a:lnTo>
                      <a:pt x="297" y="47"/>
                    </a:lnTo>
                    <a:lnTo>
                      <a:pt x="284" y="47"/>
                    </a:lnTo>
                    <a:lnTo>
                      <a:pt x="270" y="38"/>
                    </a:lnTo>
                    <a:lnTo>
                      <a:pt x="252" y="30"/>
                    </a:lnTo>
                    <a:lnTo>
                      <a:pt x="237" y="28"/>
                    </a:lnTo>
                    <a:lnTo>
                      <a:pt x="221" y="30"/>
                    </a:lnTo>
                    <a:lnTo>
                      <a:pt x="210" y="33"/>
                    </a:lnTo>
                    <a:lnTo>
                      <a:pt x="187" y="25"/>
                    </a:lnTo>
                    <a:lnTo>
                      <a:pt x="187" y="2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4454" y="2948"/>
                <a:ext cx="165" cy="292"/>
              </a:xfrm>
              <a:custGeom>
                <a:rect b="b" l="l" r="r" t="t"/>
                <a:pathLst>
                  <a:path extrusionOk="0" h="292" w="165">
                    <a:moveTo>
                      <a:pt x="163" y="8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47" y="10"/>
                    </a:lnTo>
                    <a:lnTo>
                      <a:pt x="130" y="17"/>
                    </a:lnTo>
                    <a:lnTo>
                      <a:pt x="121" y="17"/>
                    </a:lnTo>
                    <a:lnTo>
                      <a:pt x="115" y="22"/>
                    </a:lnTo>
                    <a:lnTo>
                      <a:pt x="104" y="23"/>
                    </a:lnTo>
                    <a:lnTo>
                      <a:pt x="100" y="25"/>
                    </a:lnTo>
                    <a:lnTo>
                      <a:pt x="81" y="20"/>
                    </a:lnTo>
                    <a:lnTo>
                      <a:pt x="76" y="21"/>
                    </a:lnTo>
                    <a:lnTo>
                      <a:pt x="71" y="37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9" y="63"/>
                    </a:lnTo>
                    <a:lnTo>
                      <a:pt x="86" y="76"/>
                    </a:lnTo>
                    <a:lnTo>
                      <a:pt x="86" y="99"/>
                    </a:lnTo>
                    <a:lnTo>
                      <a:pt x="79" y="102"/>
                    </a:lnTo>
                    <a:lnTo>
                      <a:pt x="73" y="115"/>
                    </a:lnTo>
                    <a:lnTo>
                      <a:pt x="64" y="104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6" y="76"/>
                    </a:lnTo>
                    <a:lnTo>
                      <a:pt x="60" y="72"/>
                    </a:lnTo>
                    <a:lnTo>
                      <a:pt x="55" y="73"/>
                    </a:lnTo>
                    <a:lnTo>
                      <a:pt x="47" y="65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14" y="98"/>
                    </a:lnTo>
                    <a:lnTo>
                      <a:pt x="21" y="102"/>
                    </a:lnTo>
                    <a:lnTo>
                      <a:pt x="24" y="107"/>
                    </a:lnTo>
                    <a:lnTo>
                      <a:pt x="32" y="108"/>
                    </a:lnTo>
                    <a:lnTo>
                      <a:pt x="39" y="114"/>
                    </a:lnTo>
                    <a:lnTo>
                      <a:pt x="39" y="136"/>
                    </a:lnTo>
                    <a:lnTo>
                      <a:pt x="35" y="149"/>
                    </a:lnTo>
                    <a:lnTo>
                      <a:pt x="34" y="162"/>
                    </a:lnTo>
                    <a:lnTo>
                      <a:pt x="36" y="167"/>
                    </a:lnTo>
                    <a:lnTo>
                      <a:pt x="34" y="177"/>
                    </a:lnTo>
                    <a:lnTo>
                      <a:pt x="31" y="179"/>
                    </a:lnTo>
                    <a:lnTo>
                      <a:pt x="27" y="192"/>
                    </a:lnTo>
                    <a:lnTo>
                      <a:pt x="9" y="212"/>
                    </a:lnTo>
                    <a:lnTo>
                      <a:pt x="16" y="237"/>
                    </a:lnTo>
                    <a:lnTo>
                      <a:pt x="18" y="250"/>
                    </a:lnTo>
                    <a:lnTo>
                      <a:pt x="14" y="269"/>
                    </a:lnTo>
                    <a:lnTo>
                      <a:pt x="16" y="276"/>
                    </a:lnTo>
                    <a:lnTo>
                      <a:pt x="17" y="284"/>
                    </a:lnTo>
                    <a:lnTo>
                      <a:pt x="18" y="292"/>
                    </a:lnTo>
                    <a:lnTo>
                      <a:pt x="30" y="292"/>
                    </a:lnTo>
                    <a:lnTo>
                      <a:pt x="32" y="283"/>
                    </a:lnTo>
                    <a:lnTo>
                      <a:pt x="28" y="281"/>
                    </a:lnTo>
                    <a:lnTo>
                      <a:pt x="27" y="274"/>
                    </a:lnTo>
                    <a:lnTo>
                      <a:pt x="34" y="267"/>
                    </a:lnTo>
                    <a:lnTo>
                      <a:pt x="53" y="258"/>
                    </a:lnTo>
                    <a:lnTo>
                      <a:pt x="66" y="252"/>
                    </a:lnTo>
                    <a:lnTo>
                      <a:pt x="73" y="245"/>
                    </a:lnTo>
                    <a:lnTo>
                      <a:pt x="76" y="238"/>
                    </a:lnTo>
                    <a:lnTo>
                      <a:pt x="72" y="235"/>
                    </a:lnTo>
                    <a:lnTo>
                      <a:pt x="75" y="227"/>
                    </a:lnTo>
                    <a:lnTo>
                      <a:pt x="76" y="209"/>
                    </a:lnTo>
                    <a:lnTo>
                      <a:pt x="74" y="210"/>
                    </a:lnTo>
                    <a:lnTo>
                      <a:pt x="74" y="204"/>
                    </a:lnTo>
                    <a:lnTo>
                      <a:pt x="72" y="195"/>
                    </a:lnTo>
                    <a:lnTo>
                      <a:pt x="65" y="181"/>
                    </a:lnTo>
                    <a:lnTo>
                      <a:pt x="67" y="168"/>
                    </a:lnTo>
                    <a:lnTo>
                      <a:pt x="73" y="164"/>
                    </a:lnTo>
                    <a:lnTo>
                      <a:pt x="85" y="151"/>
                    </a:lnTo>
                    <a:lnTo>
                      <a:pt x="91" y="149"/>
                    </a:lnTo>
                    <a:lnTo>
                      <a:pt x="109" y="129"/>
                    </a:lnTo>
                    <a:lnTo>
                      <a:pt x="128" y="121"/>
                    </a:lnTo>
                    <a:lnTo>
                      <a:pt x="142" y="114"/>
                    </a:lnTo>
                    <a:lnTo>
                      <a:pt x="153" y="102"/>
                    </a:lnTo>
                    <a:lnTo>
                      <a:pt x="159" y="91"/>
                    </a:lnTo>
                    <a:lnTo>
                      <a:pt x="165" y="77"/>
                    </a:lnTo>
                    <a:lnTo>
                      <a:pt x="162" y="69"/>
                    </a:lnTo>
                    <a:lnTo>
                      <a:pt x="163" y="41"/>
                    </a:lnTo>
                    <a:lnTo>
                      <a:pt x="161" y="26"/>
                    </a:lnTo>
                    <a:lnTo>
                      <a:pt x="163" y="8"/>
                    </a:lnTo>
                    <a:lnTo>
                      <a:pt x="163" y="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3721" y="2277"/>
                <a:ext cx="187" cy="228"/>
              </a:xfrm>
              <a:custGeom>
                <a:rect b="b" l="l" r="r" t="t"/>
                <a:pathLst>
                  <a:path extrusionOk="0" h="228" w="187">
                    <a:moveTo>
                      <a:pt x="187" y="43"/>
                    </a:moveTo>
                    <a:lnTo>
                      <a:pt x="130" y="0"/>
                    </a:lnTo>
                    <a:lnTo>
                      <a:pt x="130" y="27"/>
                    </a:lnTo>
                    <a:lnTo>
                      <a:pt x="80" y="26"/>
                    </a:lnTo>
                    <a:lnTo>
                      <a:pt x="79" y="72"/>
                    </a:lnTo>
                    <a:lnTo>
                      <a:pt x="65" y="73"/>
                    </a:lnTo>
                    <a:lnTo>
                      <a:pt x="60" y="82"/>
                    </a:lnTo>
                    <a:lnTo>
                      <a:pt x="63" y="108"/>
                    </a:lnTo>
                    <a:lnTo>
                      <a:pt x="3" y="108"/>
                    </a:lnTo>
                    <a:lnTo>
                      <a:pt x="0" y="114"/>
                    </a:lnTo>
                    <a:lnTo>
                      <a:pt x="7" y="121"/>
                    </a:lnTo>
                    <a:lnTo>
                      <a:pt x="11" y="130"/>
                    </a:lnTo>
                    <a:lnTo>
                      <a:pt x="9" y="139"/>
                    </a:lnTo>
                    <a:lnTo>
                      <a:pt x="11" y="148"/>
                    </a:lnTo>
                    <a:lnTo>
                      <a:pt x="12" y="165"/>
                    </a:lnTo>
                    <a:lnTo>
                      <a:pt x="10" y="182"/>
                    </a:lnTo>
                    <a:lnTo>
                      <a:pt x="5" y="191"/>
                    </a:lnTo>
                    <a:lnTo>
                      <a:pt x="7" y="200"/>
                    </a:lnTo>
                    <a:lnTo>
                      <a:pt x="12" y="195"/>
                    </a:lnTo>
                    <a:lnTo>
                      <a:pt x="20" y="196"/>
                    </a:lnTo>
                    <a:lnTo>
                      <a:pt x="27" y="192"/>
                    </a:lnTo>
                    <a:lnTo>
                      <a:pt x="36" y="192"/>
                    </a:lnTo>
                    <a:lnTo>
                      <a:pt x="44" y="198"/>
                    </a:lnTo>
                    <a:lnTo>
                      <a:pt x="53" y="202"/>
                    </a:lnTo>
                    <a:lnTo>
                      <a:pt x="62" y="215"/>
                    </a:lnTo>
                    <a:lnTo>
                      <a:pt x="73" y="228"/>
                    </a:lnTo>
                    <a:lnTo>
                      <a:pt x="78" y="224"/>
                    </a:lnTo>
                    <a:lnTo>
                      <a:pt x="81" y="214"/>
                    </a:lnTo>
                    <a:lnTo>
                      <a:pt x="86" y="213"/>
                    </a:lnTo>
                    <a:lnTo>
                      <a:pt x="97" y="219"/>
                    </a:lnTo>
                    <a:lnTo>
                      <a:pt x="105" y="214"/>
                    </a:lnTo>
                    <a:lnTo>
                      <a:pt x="111" y="216"/>
                    </a:lnTo>
                    <a:lnTo>
                      <a:pt x="114" y="212"/>
                    </a:lnTo>
                    <a:lnTo>
                      <a:pt x="176" y="212"/>
                    </a:lnTo>
                    <a:lnTo>
                      <a:pt x="180" y="199"/>
                    </a:lnTo>
                    <a:lnTo>
                      <a:pt x="177" y="197"/>
                    </a:lnTo>
                    <a:lnTo>
                      <a:pt x="170" y="120"/>
                    </a:lnTo>
                    <a:lnTo>
                      <a:pt x="164" y="44"/>
                    </a:lnTo>
                    <a:lnTo>
                      <a:pt x="187" y="43"/>
                    </a:lnTo>
                    <a:lnTo>
                      <a:pt x="187" y="4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4493" y="2929"/>
                <a:ext cx="47" cy="134"/>
              </a:xfrm>
              <a:custGeom>
                <a:rect b="b" l="l" r="r" t="t"/>
                <a:pathLst>
                  <a:path extrusionOk="0" h="134" w="47">
                    <a:moveTo>
                      <a:pt x="29" y="85"/>
                    </a:moveTo>
                    <a:lnTo>
                      <a:pt x="29" y="79"/>
                    </a:lnTo>
                    <a:lnTo>
                      <a:pt x="26" y="73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7" y="42"/>
                    </a:lnTo>
                    <a:lnTo>
                      <a:pt x="26" y="21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3" y="0"/>
                    </a:lnTo>
                    <a:lnTo>
                      <a:pt x="11" y="7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8" y="42"/>
                    </a:lnTo>
                    <a:lnTo>
                      <a:pt x="10" y="56"/>
                    </a:lnTo>
                    <a:lnTo>
                      <a:pt x="5" y="63"/>
                    </a:lnTo>
                    <a:lnTo>
                      <a:pt x="0" y="79"/>
                    </a:lnTo>
                    <a:lnTo>
                      <a:pt x="8" y="84"/>
                    </a:lnTo>
                    <a:lnTo>
                      <a:pt x="16" y="92"/>
                    </a:lnTo>
                    <a:lnTo>
                      <a:pt x="21" y="91"/>
                    </a:lnTo>
                    <a:lnTo>
                      <a:pt x="27" y="95"/>
                    </a:lnTo>
                    <a:lnTo>
                      <a:pt x="28" y="103"/>
                    </a:lnTo>
                    <a:lnTo>
                      <a:pt x="24" y="110"/>
                    </a:lnTo>
                    <a:lnTo>
                      <a:pt x="25" y="123"/>
                    </a:lnTo>
                    <a:lnTo>
                      <a:pt x="34" y="134"/>
                    </a:lnTo>
                    <a:lnTo>
                      <a:pt x="40" y="121"/>
                    </a:lnTo>
                    <a:lnTo>
                      <a:pt x="47" y="118"/>
                    </a:lnTo>
                    <a:lnTo>
                      <a:pt x="47" y="95"/>
                    </a:lnTo>
                    <a:lnTo>
                      <a:pt x="40" y="82"/>
                    </a:lnTo>
                    <a:lnTo>
                      <a:pt x="35" y="77"/>
                    </a:lnTo>
                    <a:lnTo>
                      <a:pt x="34" y="77"/>
                    </a:lnTo>
                    <a:lnTo>
                      <a:pt x="34" y="79"/>
                    </a:lnTo>
                    <a:lnTo>
                      <a:pt x="37" y="79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34" y="84"/>
                    </a:lnTo>
                    <a:lnTo>
                      <a:pt x="31" y="89"/>
                    </a:lnTo>
                    <a:lnTo>
                      <a:pt x="29" y="85"/>
                    </a:lnTo>
                    <a:lnTo>
                      <a:pt x="29" y="85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5554" y="2641"/>
                <a:ext cx="301" cy="110"/>
              </a:xfrm>
              <a:custGeom>
                <a:rect b="b" l="l" r="r" t="t"/>
                <a:pathLst>
                  <a:path extrusionOk="0" h="110" w="301">
                    <a:moveTo>
                      <a:pt x="15" y="13"/>
                    </a:moveTo>
                    <a:lnTo>
                      <a:pt x="3" y="5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3" y="29"/>
                    </a:lnTo>
                    <a:lnTo>
                      <a:pt x="8" y="38"/>
                    </a:lnTo>
                    <a:lnTo>
                      <a:pt x="11" y="53"/>
                    </a:lnTo>
                    <a:lnTo>
                      <a:pt x="21" y="66"/>
                    </a:lnTo>
                    <a:lnTo>
                      <a:pt x="23" y="74"/>
                    </a:lnTo>
                    <a:lnTo>
                      <a:pt x="42" y="88"/>
                    </a:lnTo>
                    <a:lnTo>
                      <a:pt x="57" y="102"/>
                    </a:lnTo>
                    <a:lnTo>
                      <a:pt x="68" y="101"/>
                    </a:lnTo>
                    <a:lnTo>
                      <a:pt x="68" y="94"/>
                    </a:lnTo>
                    <a:lnTo>
                      <a:pt x="62" y="79"/>
                    </a:lnTo>
                    <a:lnTo>
                      <a:pt x="56" y="74"/>
                    </a:lnTo>
                    <a:lnTo>
                      <a:pt x="54" y="63"/>
                    </a:lnTo>
                    <a:lnTo>
                      <a:pt x="53" y="57"/>
                    </a:lnTo>
                    <a:lnTo>
                      <a:pt x="54" y="49"/>
                    </a:lnTo>
                    <a:lnTo>
                      <a:pt x="53" y="37"/>
                    </a:lnTo>
                    <a:lnTo>
                      <a:pt x="46" y="25"/>
                    </a:lnTo>
                    <a:lnTo>
                      <a:pt x="36" y="15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7" y="22"/>
                    </a:lnTo>
                    <a:lnTo>
                      <a:pt x="15" y="13"/>
                    </a:lnTo>
                    <a:lnTo>
                      <a:pt x="15" y="13"/>
                    </a:lnTo>
                    <a:close/>
                    <a:moveTo>
                      <a:pt x="292" y="44"/>
                    </a:moveTo>
                    <a:lnTo>
                      <a:pt x="289" y="35"/>
                    </a:lnTo>
                    <a:lnTo>
                      <a:pt x="300" y="34"/>
                    </a:lnTo>
                    <a:lnTo>
                      <a:pt x="301" y="27"/>
                    </a:lnTo>
                    <a:lnTo>
                      <a:pt x="287" y="22"/>
                    </a:lnTo>
                    <a:lnTo>
                      <a:pt x="277" y="17"/>
                    </a:lnTo>
                    <a:lnTo>
                      <a:pt x="275" y="9"/>
                    </a:lnTo>
                    <a:lnTo>
                      <a:pt x="267" y="0"/>
                    </a:lnTo>
                    <a:lnTo>
                      <a:pt x="260" y="0"/>
                    </a:lnTo>
                    <a:lnTo>
                      <a:pt x="253" y="14"/>
                    </a:lnTo>
                    <a:lnTo>
                      <a:pt x="242" y="26"/>
                    </a:lnTo>
                    <a:lnTo>
                      <a:pt x="242" y="35"/>
                    </a:lnTo>
                    <a:lnTo>
                      <a:pt x="241" y="47"/>
                    </a:lnTo>
                    <a:lnTo>
                      <a:pt x="233" y="46"/>
                    </a:lnTo>
                    <a:lnTo>
                      <a:pt x="231" y="52"/>
                    </a:lnTo>
                    <a:lnTo>
                      <a:pt x="223" y="43"/>
                    </a:lnTo>
                    <a:lnTo>
                      <a:pt x="216" y="54"/>
                    </a:lnTo>
                    <a:lnTo>
                      <a:pt x="205" y="68"/>
                    </a:lnTo>
                    <a:lnTo>
                      <a:pt x="187" y="72"/>
                    </a:lnTo>
                    <a:lnTo>
                      <a:pt x="180" y="75"/>
                    </a:lnTo>
                    <a:lnTo>
                      <a:pt x="177" y="91"/>
                    </a:lnTo>
                    <a:lnTo>
                      <a:pt x="165" y="94"/>
                    </a:lnTo>
                    <a:lnTo>
                      <a:pt x="154" y="88"/>
                    </a:lnTo>
                    <a:lnTo>
                      <a:pt x="156" y="100"/>
                    </a:lnTo>
                    <a:lnTo>
                      <a:pt x="167" y="110"/>
                    </a:lnTo>
                    <a:lnTo>
                      <a:pt x="177" y="106"/>
                    </a:lnTo>
                    <a:lnTo>
                      <a:pt x="187" y="108"/>
                    </a:lnTo>
                    <a:lnTo>
                      <a:pt x="196" y="98"/>
                    </a:lnTo>
                    <a:lnTo>
                      <a:pt x="204" y="96"/>
                    </a:lnTo>
                    <a:lnTo>
                      <a:pt x="219" y="102"/>
                    </a:lnTo>
                    <a:lnTo>
                      <a:pt x="231" y="98"/>
                    </a:lnTo>
                    <a:lnTo>
                      <a:pt x="239" y="73"/>
                    </a:lnTo>
                    <a:lnTo>
                      <a:pt x="245" y="67"/>
                    </a:lnTo>
                    <a:lnTo>
                      <a:pt x="249" y="47"/>
                    </a:lnTo>
                    <a:lnTo>
                      <a:pt x="267" y="47"/>
                    </a:lnTo>
                    <a:lnTo>
                      <a:pt x="281" y="50"/>
                    </a:lnTo>
                    <a:lnTo>
                      <a:pt x="292" y="4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4165" y="3066"/>
                <a:ext cx="207" cy="215"/>
              </a:xfrm>
              <a:custGeom>
                <a:rect b="b" l="l" r="r" t="t"/>
                <a:pathLst>
                  <a:path extrusionOk="0" h="215" w="207">
                    <a:moveTo>
                      <a:pt x="179" y="10"/>
                    </a:moveTo>
                    <a:lnTo>
                      <a:pt x="149" y="17"/>
                    </a:lnTo>
                    <a:lnTo>
                      <a:pt x="112" y="14"/>
                    </a:lnTo>
                    <a:lnTo>
                      <a:pt x="102" y="6"/>
                    </a:lnTo>
                    <a:lnTo>
                      <a:pt x="39" y="7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1" y="19"/>
                    </a:lnTo>
                    <a:lnTo>
                      <a:pt x="14" y="37"/>
                    </a:lnTo>
                    <a:lnTo>
                      <a:pt x="16" y="48"/>
                    </a:lnTo>
                    <a:lnTo>
                      <a:pt x="24" y="70"/>
                    </a:lnTo>
                    <a:lnTo>
                      <a:pt x="32" y="84"/>
                    </a:lnTo>
                    <a:lnTo>
                      <a:pt x="37" y="91"/>
                    </a:lnTo>
                    <a:lnTo>
                      <a:pt x="40" y="101"/>
                    </a:lnTo>
                    <a:lnTo>
                      <a:pt x="40" y="123"/>
                    </a:lnTo>
                    <a:lnTo>
                      <a:pt x="44" y="150"/>
                    </a:lnTo>
                    <a:lnTo>
                      <a:pt x="47" y="163"/>
                    </a:lnTo>
                    <a:lnTo>
                      <a:pt x="50" y="180"/>
                    </a:lnTo>
                    <a:lnTo>
                      <a:pt x="56" y="193"/>
                    </a:lnTo>
                    <a:lnTo>
                      <a:pt x="66" y="207"/>
                    </a:lnTo>
                    <a:lnTo>
                      <a:pt x="74" y="198"/>
                    </a:lnTo>
                    <a:lnTo>
                      <a:pt x="79" y="202"/>
                    </a:lnTo>
                    <a:lnTo>
                      <a:pt x="82" y="210"/>
                    </a:lnTo>
                    <a:lnTo>
                      <a:pt x="88" y="211"/>
                    </a:lnTo>
                    <a:lnTo>
                      <a:pt x="98" y="215"/>
                    </a:lnTo>
                    <a:lnTo>
                      <a:pt x="106" y="214"/>
                    </a:lnTo>
                    <a:lnTo>
                      <a:pt x="120" y="205"/>
                    </a:lnTo>
                    <a:lnTo>
                      <a:pt x="123" y="139"/>
                    </a:lnTo>
                    <a:lnTo>
                      <a:pt x="125" y="87"/>
                    </a:lnTo>
                    <a:lnTo>
                      <a:pt x="140" y="86"/>
                    </a:lnTo>
                    <a:lnTo>
                      <a:pt x="142" y="23"/>
                    </a:lnTo>
                    <a:lnTo>
                      <a:pt x="154" y="22"/>
                    </a:lnTo>
                    <a:lnTo>
                      <a:pt x="178" y="17"/>
                    </a:lnTo>
                    <a:lnTo>
                      <a:pt x="184" y="24"/>
                    </a:lnTo>
                    <a:lnTo>
                      <a:pt x="194" y="17"/>
                    </a:lnTo>
                    <a:lnTo>
                      <a:pt x="198" y="17"/>
                    </a:lnTo>
                    <a:lnTo>
                      <a:pt x="207" y="12"/>
                    </a:lnTo>
                    <a:lnTo>
                      <a:pt x="207" y="11"/>
                    </a:lnTo>
                    <a:lnTo>
                      <a:pt x="201" y="7"/>
                    </a:lnTo>
                    <a:lnTo>
                      <a:pt x="191" y="6"/>
                    </a:lnTo>
                    <a:lnTo>
                      <a:pt x="179" y="10"/>
                    </a:lnTo>
                    <a:lnTo>
                      <a:pt x="179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3988" y="2347"/>
                <a:ext cx="241" cy="210"/>
              </a:xfrm>
              <a:custGeom>
                <a:rect b="b" l="l" r="r" t="t"/>
                <a:pathLst>
                  <a:path extrusionOk="0" h="210" w="241">
                    <a:moveTo>
                      <a:pt x="204" y="7"/>
                    </a:moveTo>
                    <a:lnTo>
                      <a:pt x="179" y="0"/>
                    </a:lnTo>
                    <a:lnTo>
                      <a:pt x="128" y="34"/>
                    </a:lnTo>
                    <a:lnTo>
                      <a:pt x="83" y="69"/>
                    </a:lnTo>
                    <a:lnTo>
                      <a:pt x="61" y="77"/>
                    </a:lnTo>
                    <a:lnTo>
                      <a:pt x="62" y="118"/>
                    </a:lnTo>
                    <a:lnTo>
                      <a:pt x="54" y="130"/>
                    </a:lnTo>
                    <a:lnTo>
                      <a:pt x="52" y="140"/>
                    </a:lnTo>
                    <a:lnTo>
                      <a:pt x="38" y="143"/>
                    </a:lnTo>
                    <a:lnTo>
                      <a:pt x="17" y="145"/>
                    </a:lnTo>
                    <a:lnTo>
                      <a:pt x="12" y="151"/>
                    </a:lnTo>
                    <a:lnTo>
                      <a:pt x="1" y="152"/>
                    </a:lnTo>
                    <a:lnTo>
                      <a:pt x="0" y="160"/>
                    </a:lnTo>
                    <a:lnTo>
                      <a:pt x="2" y="169"/>
                    </a:lnTo>
                    <a:lnTo>
                      <a:pt x="11" y="180"/>
                    </a:lnTo>
                    <a:lnTo>
                      <a:pt x="12" y="189"/>
                    </a:lnTo>
                    <a:lnTo>
                      <a:pt x="29" y="193"/>
                    </a:lnTo>
                    <a:lnTo>
                      <a:pt x="29" y="205"/>
                    </a:lnTo>
                    <a:lnTo>
                      <a:pt x="34" y="200"/>
                    </a:lnTo>
                    <a:lnTo>
                      <a:pt x="40" y="200"/>
                    </a:lnTo>
                    <a:lnTo>
                      <a:pt x="52" y="210"/>
                    </a:lnTo>
                    <a:lnTo>
                      <a:pt x="53" y="194"/>
                    </a:lnTo>
                    <a:lnTo>
                      <a:pt x="57" y="187"/>
                    </a:lnTo>
                    <a:lnTo>
                      <a:pt x="59" y="176"/>
                    </a:lnTo>
                    <a:lnTo>
                      <a:pt x="63" y="173"/>
                    </a:lnTo>
                    <a:lnTo>
                      <a:pt x="80" y="171"/>
                    </a:lnTo>
                    <a:lnTo>
                      <a:pt x="96" y="177"/>
                    </a:lnTo>
                    <a:lnTo>
                      <a:pt x="102" y="184"/>
                    </a:lnTo>
                    <a:lnTo>
                      <a:pt x="110" y="184"/>
                    </a:lnTo>
                    <a:lnTo>
                      <a:pt x="117" y="180"/>
                    </a:lnTo>
                    <a:lnTo>
                      <a:pt x="136" y="189"/>
                    </a:lnTo>
                    <a:lnTo>
                      <a:pt x="144" y="189"/>
                    </a:lnTo>
                    <a:lnTo>
                      <a:pt x="153" y="181"/>
                    </a:lnTo>
                    <a:lnTo>
                      <a:pt x="163" y="182"/>
                    </a:lnTo>
                    <a:lnTo>
                      <a:pt x="167" y="179"/>
                    </a:lnTo>
                    <a:lnTo>
                      <a:pt x="175" y="181"/>
                    </a:lnTo>
                    <a:lnTo>
                      <a:pt x="187" y="186"/>
                    </a:lnTo>
                    <a:lnTo>
                      <a:pt x="199" y="176"/>
                    </a:lnTo>
                    <a:lnTo>
                      <a:pt x="203" y="176"/>
                    </a:lnTo>
                    <a:lnTo>
                      <a:pt x="214" y="196"/>
                    </a:lnTo>
                    <a:lnTo>
                      <a:pt x="217" y="195"/>
                    </a:lnTo>
                    <a:lnTo>
                      <a:pt x="217" y="190"/>
                    </a:lnTo>
                    <a:lnTo>
                      <a:pt x="221" y="188"/>
                    </a:lnTo>
                    <a:lnTo>
                      <a:pt x="223" y="181"/>
                    </a:lnTo>
                    <a:lnTo>
                      <a:pt x="213" y="180"/>
                    </a:lnTo>
                    <a:lnTo>
                      <a:pt x="213" y="168"/>
                    </a:lnTo>
                    <a:lnTo>
                      <a:pt x="206" y="162"/>
                    </a:lnTo>
                    <a:lnTo>
                      <a:pt x="213" y="139"/>
                    </a:lnTo>
                    <a:lnTo>
                      <a:pt x="232" y="122"/>
                    </a:lnTo>
                    <a:lnTo>
                      <a:pt x="233" y="98"/>
                    </a:lnTo>
                    <a:lnTo>
                      <a:pt x="238" y="63"/>
                    </a:lnTo>
                    <a:lnTo>
                      <a:pt x="241" y="55"/>
                    </a:lnTo>
                    <a:lnTo>
                      <a:pt x="234" y="49"/>
                    </a:lnTo>
                    <a:lnTo>
                      <a:pt x="234" y="43"/>
                    </a:lnTo>
                    <a:lnTo>
                      <a:pt x="228" y="38"/>
                    </a:lnTo>
                    <a:lnTo>
                      <a:pt x="224" y="11"/>
                    </a:lnTo>
                    <a:lnTo>
                      <a:pt x="213" y="17"/>
                    </a:lnTo>
                    <a:lnTo>
                      <a:pt x="204" y="7"/>
                    </a:lnTo>
                    <a:lnTo>
                      <a:pt x="204" y="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4025" y="2518"/>
                <a:ext cx="186" cy="171"/>
              </a:xfrm>
              <a:custGeom>
                <a:rect b="b" l="l" r="r" t="t"/>
                <a:pathLst>
                  <a:path extrusionOk="0" h="171" w="186">
                    <a:moveTo>
                      <a:pt x="180" y="24"/>
                    </a:moveTo>
                    <a:lnTo>
                      <a:pt x="177" y="25"/>
                    </a:lnTo>
                    <a:lnTo>
                      <a:pt x="166" y="5"/>
                    </a:lnTo>
                    <a:lnTo>
                      <a:pt x="162" y="5"/>
                    </a:lnTo>
                    <a:lnTo>
                      <a:pt x="150" y="15"/>
                    </a:lnTo>
                    <a:lnTo>
                      <a:pt x="138" y="10"/>
                    </a:lnTo>
                    <a:lnTo>
                      <a:pt x="130" y="8"/>
                    </a:lnTo>
                    <a:lnTo>
                      <a:pt x="126" y="11"/>
                    </a:lnTo>
                    <a:lnTo>
                      <a:pt x="116" y="10"/>
                    </a:lnTo>
                    <a:lnTo>
                      <a:pt x="107" y="18"/>
                    </a:lnTo>
                    <a:lnTo>
                      <a:pt x="99" y="18"/>
                    </a:lnTo>
                    <a:lnTo>
                      <a:pt x="80" y="9"/>
                    </a:lnTo>
                    <a:lnTo>
                      <a:pt x="73" y="13"/>
                    </a:lnTo>
                    <a:lnTo>
                      <a:pt x="65" y="13"/>
                    </a:lnTo>
                    <a:lnTo>
                      <a:pt x="59" y="6"/>
                    </a:lnTo>
                    <a:lnTo>
                      <a:pt x="43" y="0"/>
                    </a:lnTo>
                    <a:lnTo>
                      <a:pt x="26" y="2"/>
                    </a:lnTo>
                    <a:lnTo>
                      <a:pt x="22" y="5"/>
                    </a:lnTo>
                    <a:lnTo>
                      <a:pt x="20" y="16"/>
                    </a:lnTo>
                    <a:lnTo>
                      <a:pt x="16" y="23"/>
                    </a:lnTo>
                    <a:lnTo>
                      <a:pt x="15" y="39"/>
                    </a:lnTo>
                    <a:lnTo>
                      <a:pt x="14" y="45"/>
                    </a:lnTo>
                    <a:lnTo>
                      <a:pt x="18" y="56"/>
                    </a:lnTo>
                    <a:lnTo>
                      <a:pt x="14" y="63"/>
                    </a:lnTo>
                    <a:lnTo>
                      <a:pt x="17" y="67"/>
                    </a:lnTo>
                    <a:lnTo>
                      <a:pt x="9" y="78"/>
                    </a:lnTo>
                    <a:lnTo>
                      <a:pt x="4" y="84"/>
                    </a:lnTo>
                    <a:lnTo>
                      <a:pt x="1" y="95"/>
                    </a:lnTo>
                    <a:lnTo>
                      <a:pt x="1" y="106"/>
                    </a:lnTo>
                    <a:lnTo>
                      <a:pt x="0" y="135"/>
                    </a:lnTo>
                    <a:lnTo>
                      <a:pt x="14" y="135"/>
                    </a:lnTo>
                    <a:lnTo>
                      <a:pt x="26" y="135"/>
                    </a:lnTo>
                    <a:lnTo>
                      <a:pt x="38" y="147"/>
                    </a:lnTo>
                    <a:lnTo>
                      <a:pt x="42" y="159"/>
                    </a:lnTo>
                    <a:lnTo>
                      <a:pt x="51" y="170"/>
                    </a:lnTo>
                    <a:lnTo>
                      <a:pt x="63" y="171"/>
                    </a:lnTo>
                    <a:lnTo>
                      <a:pt x="70" y="167"/>
                    </a:lnTo>
                    <a:lnTo>
                      <a:pt x="75" y="168"/>
                    </a:lnTo>
                    <a:lnTo>
                      <a:pt x="92" y="161"/>
                    </a:lnTo>
                    <a:lnTo>
                      <a:pt x="96" y="149"/>
                    </a:lnTo>
                    <a:lnTo>
                      <a:pt x="103" y="132"/>
                    </a:lnTo>
                    <a:lnTo>
                      <a:pt x="107" y="131"/>
                    </a:lnTo>
                    <a:lnTo>
                      <a:pt x="117" y="121"/>
                    </a:lnTo>
                    <a:lnTo>
                      <a:pt x="123" y="121"/>
                    </a:lnTo>
                    <a:lnTo>
                      <a:pt x="132" y="128"/>
                    </a:lnTo>
                    <a:lnTo>
                      <a:pt x="142" y="122"/>
                    </a:lnTo>
                    <a:lnTo>
                      <a:pt x="144" y="115"/>
                    </a:lnTo>
                    <a:lnTo>
                      <a:pt x="147" y="108"/>
                    </a:lnTo>
                    <a:lnTo>
                      <a:pt x="149" y="98"/>
                    </a:lnTo>
                    <a:lnTo>
                      <a:pt x="158" y="91"/>
                    </a:lnTo>
                    <a:lnTo>
                      <a:pt x="161" y="79"/>
                    </a:lnTo>
                    <a:lnTo>
                      <a:pt x="165" y="75"/>
                    </a:lnTo>
                    <a:lnTo>
                      <a:pt x="166" y="66"/>
                    </a:lnTo>
                    <a:lnTo>
                      <a:pt x="170" y="54"/>
                    </a:lnTo>
                    <a:lnTo>
                      <a:pt x="184" y="40"/>
                    </a:lnTo>
                    <a:lnTo>
                      <a:pt x="184" y="35"/>
                    </a:lnTo>
                    <a:lnTo>
                      <a:pt x="186" y="31"/>
                    </a:lnTo>
                    <a:lnTo>
                      <a:pt x="180" y="24"/>
                    </a:lnTo>
                    <a:lnTo>
                      <a:pt x="180" y="24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2615" y="2497"/>
                <a:ext cx="74" cy="77"/>
              </a:xfrm>
              <a:custGeom>
                <a:rect b="b" l="l" r="r" t="t"/>
                <a:pathLst>
                  <a:path extrusionOk="0" h="77" w="74">
                    <a:moveTo>
                      <a:pt x="74" y="1"/>
                    </a:moveTo>
                    <a:lnTo>
                      <a:pt x="69" y="0"/>
                    </a:lnTo>
                    <a:lnTo>
                      <a:pt x="66" y="3"/>
                    </a:lnTo>
                    <a:lnTo>
                      <a:pt x="61" y="5"/>
                    </a:lnTo>
                    <a:lnTo>
                      <a:pt x="57" y="5"/>
                    </a:lnTo>
                    <a:lnTo>
                      <a:pt x="53" y="7"/>
                    </a:lnTo>
                    <a:lnTo>
                      <a:pt x="50" y="6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6" y="2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1" y="36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7" y="46"/>
                    </a:lnTo>
                    <a:lnTo>
                      <a:pt x="14" y="52"/>
                    </a:lnTo>
                    <a:lnTo>
                      <a:pt x="16" y="57"/>
                    </a:lnTo>
                    <a:lnTo>
                      <a:pt x="23" y="64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40" y="73"/>
                    </a:lnTo>
                    <a:lnTo>
                      <a:pt x="44" y="71"/>
                    </a:lnTo>
                    <a:lnTo>
                      <a:pt x="49" y="72"/>
                    </a:lnTo>
                    <a:lnTo>
                      <a:pt x="51" y="75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58" y="70"/>
                    </a:lnTo>
                    <a:lnTo>
                      <a:pt x="58" y="65"/>
                    </a:lnTo>
                    <a:lnTo>
                      <a:pt x="61" y="61"/>
                    </a:lnTo>
                    <a:lnTo>
                      <a:pt x="61" y="56"/>
                    </a:lnTo>
                    <a:lnTo>
                      <a:pt x="63" y="48"/>
                    </a:lnTo>
                    <a:lnTo>
                      <a:pt x="65" y="46"/>
                    </a:lnTo>
                    <a:lnTo>
                      <a:pt x="65" y="38"/>
                    </a:lnTo>
                    <a:lnTo>
                      <a:pt x="65" y="33"/>
                    </a:lnTo>
                    <a:lnTo>
                      <a:pt x="65" y="26"/>
                    </a:lnTo>
                    <a:lnTo>
                      <a:pt x="68" y="19"/>
                    </a:lnTo>
                    <a:lnTo>
                      <a:pt x="72" y="13"/>
                    </a:lnTo>
                    <a:lnTo>
                      <a:pt x="71" y="6"/>
                    </a:lnTo>
                    <a:lnTo>
                      <a:pt x="72" y="3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4028" y="1818"/>
                <a:ext cx="50" cy="47"/>
              </a:xfrm>
              <a:custGeom>
                <a:rect b="b" l="l" r="r" t="t"/>
                <a:pathLst>
                  <a:path extrusionOk="0" h="47" w="50">
                    <a:moveTo>
                      <a:pt x="36" y="29"/>
                    </a:moveTo>
                    <a:lnTo>
                      <a:pt x="44" y="29"/>
                    </a:lnTo>
                    <a:lnTo>
                      <a:pt x="47" y="22"/>
                    </a:lnTo>
                    <a:lnTo>
                      <a:pt x="50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18" y="8"/>
                    </a:lnTo>
                    <a:lnTo>
                      <a:pt x="7" y="3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0" y="39"/>
                    </a:lnTo>
                    <a:lnTo>
                      <a:pt x="23" y="35"/>
                    </a:lnTo>
                    <a:lnTo>
                      <a:pt x="31" y="43"/>
                    </a:lnTo>
                    <a:lnTo>
                      <a:pt x="39" y="47"/>
                    </a:lnTo>
                    <a:lnTo>
                      <a:pt x="36" y="29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4045" y="1410"/>
                <a:ext cx="292" cy="332"/>
              </a:xfrm>
              <a:custGeom>
                <a:rect b="b" l="l" r="r" t="t"/>
                <a:pathLst>
                  <a:path extrusionOk="0" h="332" w="292">
                    <a:moveTo>
                      <a:pt x="252" y="127"/>
                    </a:moveTo>
                    <a:lnTo>
                      <a:pt x="233" y="130"/>
                    </a:lnTo>
                    <a:lnTo>
                      <a:pt x="212" y="130"/>
                    </a:lnTo>
                    <a:lnTo>
                      <a:pt x="198" y="141"/>
                    </a:lnTo>
                    <a:lnTo>
                      <a:pt x="179" y="141"/>
                    </a:lnTo>
                    <a:lnTo>
                      <a:pt x="155" y="147"/>
                    </a:lnTo>
                    <a:lnTo>
                      <a:pt x="127" y="166"/>
                    </a:lnTo>
                    <a:lnTo>
                      <a:pt x="109" y="177"/>
                    </a:lnTo>
                    <a:lnTo>
                      <a:pt x="85" y="207"/>
                    </a:lnTo>
                    <a:lnTo>
                      <a:pt x="65" y="229"/>
                    </a:lnTo>
                    <a:lnTo>
                      <a:pt x="42" y="246"/>
                    </a:lnTo>
                    <a:lnTo>
                      <a:pt x="11" y="259"/>
                    </a:lnTo>
                    <a:lnTo>
                      <a:pt x="0" y="269"/>
                    </a:lnTo>
                    <a:lnTo>
                      <a:pt x="5" y="306"/>
                    </a:lnTo>
                    <a:lnTo>
                      <a:pt x="11" y="324"/>
                    </a:lnTo>
                    <a:lnTo>
                      <a:pt x="29" y="332"/>
                    </a:lnTo>
                    <a:lnTo>
                      <a:pt x="46" y="328"/>
                    </a:lnTo>
                    <a:lnTo>
                      <a:pt x="69" y="309"/>
                    </a:lnTo>
                    <a:lnTo>
                      <a:pt x="78" y="320"/>
                    </a:lnTo>
                    <a:lnTo>
                      <a:pt x="83" y="310"/>
                    </a:lnTo>
                    <a:lnTo>
                      <a:pt x="92" y="299"/>
                    </a:lnTo>
                    <a:lnTo>
                      <a:pt x="95" y="280"/>
                    </a:lnTo>
                    <a:lnTo>
                      <a:pt x="86" y="271"/>
                    </a:lnTo>
                    <a:lnTo>
                      <a:pt x="83" y="250"/>
                    </a:lnTo>
                    <a:lnTo>
                      <a:pt x="90" y="236"/>
                    </a:lnTo>
                    <a:lnTo>
                      <a:pt x="102" y="236"/>
                    </a:lnTo>
                    <a:lnTo>
                      <a:pt x="106" y="230"/>
                    </a:lnTo>
                    <a:lnTo>
                      <a:pt x="101" y="225"/>
                    </a:lnTo>
                    <a:lnTo>
                      <a:pt x="117" y="202"/>
                    </a:lnTo>
                    <a:lnTo>
                      <a:pt x="126" y="186"/>
                    </a:lnTo>
                    <a:lnTo>
                      <a:pt x="132" y="174"/>
                    </a:lnTo>
                    <a:lnTo>
                      <a:pt x="143" y="174"/>
                    </a:lnTo>
                    <a:lnTo>
                      <a:pt x="145" y="166"/>
                    </a:lnTo>
                    <a:lnTo>
                      <a:pt x="167" y="169"/>
                    </a:lnTo>
                    <a:lnTo>
                      <a:pt x="167" y="159"/>
                    </a:lnTo>
                    <a:lnTo>
                      <a:pt x="174" y="158"/>
                    </a:lnTo>
                    <a:lnTo>
                      <a:pt x="180" y="154"/>
                    </a:lnTo>
                    <a:lnTo>
                      <a:pt x="195" y="162"/>
                    </a:lnTo>
                    <a:lnTo>
                      <a:pt x="209" y="161"/>
                    </a:lnTo>
                    <a:lnTo>
                      <a:pt x="222" y="165"/>
                    </a:lnTo>
                    <a:lnTo>
                      <a:pt x="232" y="158"/>
                    </a:lnTo>
                    <a:lnTo>
                      <a:pt x="235" y="147"/>
                    </a:lnTo>
                    <a:lnTo>
                      <a:pt x="251" y="142"/>
                    </a:lnTo>
                    <a:lnTo>
                      <a:pt x="267" y="148"/>
                    </a:lnTo>
                    <a:lnTo>
                      <a:pt x="265" y="159"/>
                    </a:lnTo>
                    <a:lnTo>
                      <a:pt x="274" y="158"/>
                    </a:lnTo>
                    <a:lnTo>
                      <a:pt x="292" y="151"/>
                    </a:lnTo>
                    <a:lnTo>
                      <a:pt x="292" y="151"/>
                    </a:lnTo>
                    <a:lnTo>
                      <a:pt x="276" y="142"/>
                    </a:lnTo>
                    <a:lnTo>
                      <a:pt x="290" y="138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  <a:moveTo>
                      <a:pt x="189" y="34"/>
                    </a:moveTo>
                    <a:lnTo>
                      <a:pt x="173" y="31"/>
                    </a:lnTo>
                    <a:lnTo>
                      <a:pt x="168" y="26"/>
                    </a:lnTo>
                    <a:lnTo>
                      <a:pt x="148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67" y="39"/>
                    </a:lnTo>
                    <a:lnTo>
                      <a:pt x="189" y="34"/>
                    </a:lnTo>
                    <a:close/>
                    <a:moveTo>
                      <a:pt x="118" y="11"/>
                    </a:moveTo>
                    <a:lnTo>
                      <a:pt x="104" y="7"/>
                    </a:lnTo>
                    <a:lnTo>
                      <a:pt x="90" y="7"/>
                    </a:lnTo>
                    <a:lnTo>
                      <a:pt x="87" y="11"/>
                    </a:lnTo>
                    <a:lnTo>
                      <a:pt x="74" y="11"/>
                    </a:lnTo>
                    <a:lnTo>
                      <a:pt x="67" y="7"/>
                    </a:lnTo>
                    <a:lnTo>
                      <a:pt x="41" y="12"/>
                    </a:lnTo>
                    <a:lnTo>
                      <a:pt x="50" y="21"/>
                    </a:lnTo>
                    <a:lnTo>
                      <a:pt x="71" y="32"/>
                    </a:lnTo>
                    <a:lnTo>
                      <a:pt x="87" y="36"/>
                    </a:lnTo>
                    <a:lnTo>
                      <a:pt x="79" y="40"/>
                    </a:lnTo>
                    <a:lnTo>
                      <a:pt x="102" y="49"/>
                    </a:lnTo>
                    <a:lnTo>
                      <a:pt x="115" y="48"/>
                    </a:lnTo>
                    <a:lnTo>
                      <a:pt x="117" y="37"/>
                    </a:lnTo>
                    <a:lnTo>
                      <a:pt x="125" y="35"/>
                    </a:lnTo>
                    <a:lnTo>
                      <a:pt x="129" y="25"/>
                    </a:lnTo>
                    <a:lnTo>
                      <a:pt x="153" y="20"/>
                    </a:lnTo>
                    <a:lnTo>
                      <a:pt x="118" y="11"/>
                    </a:lnTo>
                    <a:close/>
                    <a:moveTo>
                      <a:pt x="185" y="2"/>
                    </a:moveTo>
                    <a:lnTo>
                      <a:pt x="160" y="0"/>
                    </a:lnTo>
                    <a:lnTo>
                      <a:pt x="151" y="2"/>
                    </a:lnTo>
                    <a:lnTo>
                      <a:pt x="136" y="0"/>
                    </a:lnTo>
                    <a:lnTo>
                      <a:pt x="107" y="3"/>
                    </a:lnTo>
                    <a:lnTo>
                      <a:pt x="119" y="9"/>
                    </a:lnTo>
                    <a:lnTo>
                      <a:pt x="134" y="9"/>
                    </a:lnTo>
                    <a:lnTo>
                      <a:pt x="136" y="12"/>
                    </a:lnTo>
                    <a:lnTo>
                      <a:pt x="166" y="14"/>
                    </a:lnTo>
                    <a:lnTo>
                      <a:pt x="194" y="13"/>
                    </a:lnTo>
                    <a:lnTo>
                      <a:pt x="206" y="7"/>
                    </a:lnTo>
                    <a:lnTo>
                      <a:pt x="185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5197" y="2223"/>
                <a:ext cx="129" cy="72"/>
              </a:xfrm>
              <a:custGeom>
                <a:rect b="b" l="l" r="r" t="t"/>
                <a:pathLst>
                  <a:path extrusionOk="0" h="72" w="129">
                    <a:moveTo>
                      <a:pt x="125" y="45"/>
                    </a:moveTo>
                    <a:lnTo>
                      <a:pt x="107" y="44"/>
                    </a:lnTo>
                    <a:lnTo>
                      <a:pt x="89" y="40"/>
                    </a:lnTo>
                    <a:lnTo>
                      <a:pt x="75" y="32"/>
                    </a:lnTo>
                    <a:lnTo>
                      <a:pt x="62" y="29"/>
                    </a:lnTo>
                    <a:lnTo>
                      <a:pt x="55" y="20"/>
                    </a:lnTo>
                    <a:lnTo>
                      <a:pt x="46" y="17"/>
                    </a:lnTo>
                    <a:lnTo>
                      <a:pt x="29" y="6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2" y="13"/>
                    </a:lnTo>
                    <a:lnTo>
                      <a:pt x="0" y="29"/>
                    </a:lnTo>
                    <a:lnTo>
                      <a:pt x="15" y="36"/>
                    </a:lnTo>
                    <a:lnTo>
                      <a:pt x="32" y="45"/>
                    </a:lnTo>
                    <a:lnTo>
                      <a:pt x="53" y="55"/>
                    </a:lnTo>
                    <a:lnTo>
                      <a:pt x="75" y="57"/>
                    </a:lnTo>
                    <a:lnTo>
                      <a:pt x="85" y="66"/>
                    </a:lnTo>
                    <a:lnTo>
                      <a:pt x="97" y="68"/>
                    </a:lnTo>
                    <a:lnTo>
                      <a:pt x="116" y="72"/>
                    </a:lnTo>
                    <a:lnTo>
                      <a:pt x="129" y="71"/>
                    </a:lnTo>
                    <a:lnTo>
                      <a:pt x="129" y="64"/>
                    </a:lnTo>
                    <a:lnTo>
                      <a:pt x="125" y="53"/>
                    </a:lnTo>
                    <a:lnTo>
                      <a:pt x="125" y="45"/>
                    </a:lnTo>
                    <a:lnTo>
                      <a:pt x="125" y="4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6315" y="3377"/>
                <a:ext cx="284" cy="215"/>
              </a:xfrm>
              <a:custGeom>
                <a:rect b="b" l="l" r="r" t="t"/>
                <a:pathLst>
                  <a:path extrusionOk="0" h="215" w="284">
                    <a:moveTo>
                      <a:pt x="163" y="116"/>
                    </a:moveTo>
                    <a:lnTo>
                      <a:pt x="166" y="109"/>
                    </a:lnTo>
                    <a:lnTo>
                      <a:pt x="150" y="116"/>
                    </a:lnTo>
                    <a:lnTo>
                      <a:pt x="140" y="126"/>
                    </a:lnTo>
                    <a:lnTo>
                      <a:pt x="131" y="130"/>
                    </a:lnTo>
                    <a:lnTo>
                      <a:pt x="115" y="144"/>
                    </a:lnTo>
                    <a:lnTo>
                      <a:pt x="99" y="153"/>
                    </a:lnTo>
                    <a:lnTo>
                      <a:pt x="80" y="161"/>
                    </a:lnTo>
                    <a:lnTo>
                      <a:pt x="64" y="168"/>
                    </a:lnTo>
                    <a:lnTo>
                      <a:pt x="52" y="171"/>
                    </a:lnTo>
                    <a:lnTo>
                      <a:pt x="21" y="188"/>
                    </a:lnTo>
                    <a:lnTo>
                      <a:pt x="3" y="201"/>
                    </a:lnTo>
                    <a:lnTo>
                      <a:pt x="0" y="207"/>
                    </a:lnTo>
                    <a:lnTo>
                      <a:pt x="14" y="209"/>
                    </a:lnTo>
                    <a:lnTo>
                      <a:pt x="18" y="214"/>
                    </a:lnTo>
                    <a:lnTo>
                      <a:pt x="31" y="215"/>
                    </a:lnTo>
                    <a:lnTo>
                      <a:pt x="42" y="210"/>
                    </a:lnTo>
                    <a:lnTo>
                      <a:pt x="60" y="202"/>
                    </a:lnTo>
                    <a:lnTo>
                      <a:pt x="82" y="185"/>
                    </a:lnTo>
                    <a:lnTo>
                      <a:pt x="96" y="173"/>
                    </a:lnTo>
                    <a:lnTo>
                      <a:pt x="113" y="167"/>
                    </a:lnTo>
                    <a:lnTo>
                      <a:pt x="124" y="167"/>
                    </a:lnTo>
                    <a:lnTo>
                      <a:pt x="126" y="158"/>
                    </a:lnTo>
                    <a:lnTo>
                      <a:pt x="138" y="151"/>
                    </a:lnTo>
                    <a:lnTo>
                      <a:pt x="158" y="139"/>
                    </a:lnTo>
                    <a:lnTo>
                      <a:pt x="170" y="130"/>
                    </a:lnTo>
                    <a:lnTo>
                      <a:pt x="176" y="123"/>
                    </a:lnTo>
                    <a:lnTo>
                      <a:pt x="177" y="116"/>
                    </a:lnTo>
                    <a:lnTo>
                      <a:pt x="161" y="123"/>
                    </a:lnTo>
                    <a:lnTo>
                      <a:pt x="163" y="116"/>
                    </a:lnTo>
                    <a:lnTo>
                      <a:pt x="163" y="116"/>
                    </a:lnTo>
                    <a:close/>
                    <a:moveTo>
                      <a:pt x="245" y="30"/>
                    </a:moveTo>
                    <a:lnTo>
                      <a:pt x="249" y="14"/>
                    </a:lnTo>
                    <a:lnTo>
                      <a:pt x="241" y="10"/>
                    </a:lnTo>
                    <a:lnTo>
                      <a:pt x="239" y="0"/>
                    </a:lnTo>
                    <a:lnTo>
                      <a:pt x="232" y="1"/>
                    </a:lnTo>
                    <a:lnTo>
                      <a:pt x="231" y="14"/>
                    </a:lnTo>
                    <a:lnTo>
                      <a:pt x="233" y="30"/>
                    </a:lnTo>
                    <a:lnTo>
                      <a:pt x="236" y="37"/>
                    </a:lnTo>
                    <a:lnTo>
                      <a:pt x="233" y="41"/>
                    </a:lnTo>
                    <a:lnTo>
                      <a:pt x="232" y="53"/>
                    </a:lnTo>
                    <a:lnTo>
                      <a:pt x="225" y="65"/>
                    </a:lnTo>
                    <a:lnTo>
                      <a:pt x="213" y="79"/>
                    </a:lnTo>
                    <a:lnTo>
                      <a:pt x="198" y="84"/>
                    </a:lnTo>
                    <a:lnTo>
                      <a:pt x="194" y="91"/>
                    </a:lnTo>
                    <a:lnTo>
                      <a:pt x="204" y="98"/>
                    </a:lnTo>
                    <a:lnTo>
                      <a:pt x="202" y="108"/>
                    </a:lnTo>
                    <a:lnTo>
                      <a:pt x="182" y="122"/>
                    </a:lnTo>
                    <a:lnTo>
                      <a:pt x="187" y="125"/>
                    </a:lnTo>
                    <a:lnTo>
                      <a:pt x="185" y="129"/>
                    </a:lnTo>
                    <a:lnTo>
                      <a:pt x="202" y="122"/>
                    </a:lnTo>
                    <a:lnTo>
                      <a:pt x="218" y="111"/>
                    </a:lnTo>
                    <a:lnTo>
                      <a:pt x="231" y="101"/>
                    </a:lnTo>
                    <a:lnTo>
                      <a:pt x="235" y="98"/>
                    </a:lnTo>
                    <a:lnTo>
                      <a:pt x="240" y="90"/>
                    </a:lnTo>
                    <a:lnTo>
                      <a:pt x="247" y="84"/>
                    </a:lnTo>
                    <a:lnTo>
                      <a:pt x="258" y="85"/>
                    </a:lnTo>
                    <a:lnTo>
                      <a:pt x="270" y="74"/>
                    </a:lnTo>
                    <a:lnTo>
                      <a:pt x="284" y="58"/>
                    </a:lnTo>
                    <a:lnTo>
                      <a:pt x="278" y="56"/>
                    </a:lnTo>
                    <a:lnTo>
                      <a:pt x="266" y="63"/>
                    </a:lnTo>
                    <a:lnTo>
                      <a:pt x="256" y="62"/>
                    </a:lnTo>
                    <a:lnTo>
                      <a:pt x="248" y="56"/>
                    </a:lnTo>
                    <a:lnTo>
                      <a:pt x="254" y="42"/>
                    </a:lnTo>
                    <a:lnTo>
                      <a:pt x="252" y="37"/>
                    </a:lnTo>
                    <a:lnTo>
                      <a:pt x="243" y="49"/>
                    </a:lnTo>
                    <a:lnTo>
                      <a:pt x="245" y="30"/>
                    </a:lnTo>
                    <a:lnTo>
                      <a:pt x="245" y="3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4788" y="2295"/>
                <a:ext cx="115" cy="173"/>
              </a:xfrm>
              <a:custGeom>
                <a:rect b="b" l="l" r="r" t="t"/>
                <a:pathLst>
                  <a:path extrusionOk="0" h="173" w="115">
                    <a:moveTo>
                      <a:pt x="103" y="94"/>
                    </a:moveTo>
                    <a:lnTo>
                      <a:pt x="108" y="88"/>
                    </a:lnTo>
                    <a:lnTo>
                      <a:pt x="111" y="83"/>
                    </a:lnTo>
                    <a:lnTo>
                      <a:pt x="115" y="73"/>
                    </a:lnTo>
                    <a:lnTo>
                      <a:pt x="115" y="68"/>
                    </a:lnTo>
                    <a:lnTo>
                      <a:pt x="109" y="66"/>
                    </a:lnTo>
                    <a:lnTo>
                      <a:pt x="105" y="61"/>
                    </a:lnTo>
                    <a:lnTo>
                      <a:pt x="96" y="50"/>
                    </a:lnTo>
                    <a:lnTo>
                      <a:pt x="87" y="47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9" y="26"/>
                    </a:lnTo>
                    <a:lnTo>
                      <a:pt x="51" y="26"/>
                    </a:lnTo>
                    <a:lnTo>
                      <a:pt x="50" y="38"/>
                    </a:lnTo>
                    <a:lnTo>
                      <a:pt x="54" y="40"/>
                    </a:lnTo>
                    <a:lnTo>
                      <a:pt x="47" y="44"/>
                    </a:lnTo>
                    <a:lnTo>
                      <a:pt x="47" y="51"/>
                    </a:lnTo>
                    <a:lnTo>
                      <a:pt x="44" y="58"/>
                    </a:lnTo>
                    <a:lnTo>
                      <a:pt x="44" y="66"/>
                    </a:lnTo>
                    <a:lnTo>
                      <a:pt x="52" y="78"/>
                    </a:lnTo>
                    <a:lnTo>
                      <a:pt x="45" y="114"/>
                    </a:lnTo>
                    <a:lnTo>
                      <a:pt x="0" y="131"/>
                    </a:lnTo>
                    <a:lnTo>
                      <a:pt x="15" y="161"/>
                    </a:lnTo>
                    <a:lnTo>
                      <a:pt x="20" y="173"/>
                    </a:lnTo>
                    <a:lnTo>
                      <a:pt x="27" y="173"/>
                    </a:lnTo>
                    <a:lnTo>
                      <a:pt x="37" y="166"/>
                    </a:lnTo>
                    <a:lnTo>
                      <a:pt x="46" y="168"/>
                    </a:lnTo>
                    <a:lnTo>
                      <a:pt x="53" y="163"/>
                    </a:lnTo>
                    <a:lnTo>
                      <a:pt x="52" y="156"/>
                    </a:lnTo>
                    <a:lnTo>
                      <a:pt x="58" y="152"/>
                    </a:lnTo>
                    <a:lnTo>
                      <a:pt x="68" y="152"/>
                    </a:lnTo>
                    <a:lnTo>
                      <a:pt x="71" y="147"/>
                    </a:lnTo>
                    <a:lnTo>
                      <a:pt x="72" y="139"/>
                    </a:lnTo>
                    <a:lnTo>
                      <a:pt x="81" y="132"/>
                    </a:lnTo>
                    <a:lnTo>
                      <a:pt x="88" y="132"/>
                    </a:lnTo>
                    <a:lnTo>
                      <a:pt x="89" y="130"/>
                    </a:lnTo>
                    <a:lnTo>
                      <a:pt x="87" y="118"/>
                    </a:lnTo>
                    <a:lnTo>
                      <a:pt x="88" y="110"/>
                    </a:lnTo>
                    <a:lnTo>
                      <a:pt x="91" y="106"/>
                    </a:lnTo>
                    <a:lnTo>
                      <a:pt x="98" y="106"/>
                    </a:lnTo>
                    <a:lnTo>
                      <a:pt x="103" y="94"/>
                    </a:lnTo>
                    <a:lnTo>
                      <a:pt x="103" y="94"/>
                    </a:lnTo>
                    <a:close/>
                    <a:moveTo>
                      <a:pt x="57" y="9"/>
                    </a:moveTo>
                    <a:lnTo>
                      <a:pt x="57" y="1"/>
                    </a:lnTo>
                    <a:lnTo>
                      <a:pt x="55" y="0"/>
                    </a:lnTo>
                    <a:lnTo>
                      <a:pt x="51" y="6"/>
                    </a:lnTo>
                    <a:lnTo>
                      <a:pt x="55" y="12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4903" y="2104"/>
                <a:ext cx="232" cy="239"/>
              </a:xfrm>
              <a:custGeom>
                <a:rect b="b" l="l" r="r" t="t"/>
                <a:pathLst>
                  <a:path extrusionOk="0" h="239" w="232">
                    <a:moveTo>
                      <a:pt x="232" y="29"/>
                    </a:moveTo>
                    <a:lnTo>
                      <a:pt x="206" y="22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53" y="7"/>
                    </a:lnTo>
                    <a:lnTo>
                      <a:pt x="139" y="11"/>
                    </a:lnTo>
                    <a:lnTo>
                      <a:pt x="132" y="18"/>
                    </a:lnTo>
                    <a:lnTo>
                      <a:pt x="137" y="26"/>
                    </a:lnTo>
                    <a:lnTo>
                      <a:pt x="142" y="35"/>
                    </a:lnTo>
                    <a:lnTo>
                      <a:pt x="136" y="43"/>
                    </a:lnTo>
                    <a:lnTo>
                      <a:pt x="138" y="50"/>
                    </a:lnTo>
                    <a:lnTo>
                      <a:pt x="135" y="56"/>
                    </a:lnTo>
                    <a:lnTo>
                      <a:pt x="121" y="55"/>
                    </a:lnTo>
                    <a:lnTo>
                      <a:pt x="130" y="67"/>
                    </a:lnTo>
                    <a:lnTo>
                      <a:pt x="121" y="72"/>
                    </a:lnTo>
                    <a:lnTo>
                      <a:pt x="117" y="83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09" y="97"/>
                    </a:lnTo>
                    <a:lnTo>
                      <a:pt x="98" y="99"/>
                    </a:lnTo>
                    <a:lnTo>
                      <a:pt x="98" y="104"/>
                    </a:lnTo>
                    <a:lnTo>
                      <a:pt x="86" y="104"/>
                    </a:lnTo>
                    <a:lnTo>
                      <a:pt x="80" y="113"/>
                    </a:lnTo>
                    <a:lnTo>
                      <a:pt x="82" y="129"/>
                    </a:lnTo>
                    <a:lnTo>
                      <a:pt x="64" y="136"/>
                    </a:lnTo>
                    <a:lnTo>
                      <a:pt x="53" y="134"/>
                    </a:lnTo>
                    <a:lnTo>
                      <a:pt x="51" y="139"/>
                    </a:lnTo>
                    <a:lnTo>
                      <a:pt x="42" y="136"/>
                    </a:lnTo>
                    <a:lnTo>
                      <a:pt x="27" y="139"/>
                    </a:lnTo>
                    <a:lnTo>
                      <a:pt x="0" y="130"/>
                    </a:lnTo>
                    <a:lnTo>
                      <a:pt x="9" y="139"/>
                    </a:lnTo>
                    <a:lnTo>
                      <a:pt x="16" y="150"/>
                    </a:lnTo>
                    <a:lnTo>
                      <a:pt x="32" y="157"/>
                    </a:lnTo>
                    <a:lnTo>
                      <a:pt x="35" y="174"/>
                    </a:lnTo>
                    <a:lnTo>
                      <a:pt x="42" y="176"/>
                    </a:lnTo>
                    <a:lnTo>
                      <a:pt x="45" y="185"/>
                    </a:lnTo>
                    <a:lnTo>
                      <a:pt x="24" y="194"/>
                    </a:lnTo>
                    <a:lnTo>
                      <a:pt x="21" y="214"/>
                    </a:lnTo>
                    <a:lnTo>
                      <a:pt x="42" y="212"/>
                    </a:lnTo>
                    <a:lnTo>
                      <a:pt x="67" y="211"/>
                    </a:lnTo>
                    <a:lnTo>
                      <a:pt x="95" y="208"/>
                    </a:lnTo>
                    <a:lnTo>
                      <a:pt x="109" y="222"/>
                    </a:lnTo>
                    <a:lnTo>
                      <a:pt x="114" y="234"/>
                    </a:lnTo>
                    <a:lnTo>
                      <a:pt x="126" y="239"/>
                    </a:lnTo>
                    <a:lnTo>
                      <a:pt x="135" y="227"/>
                    </a:lnTo>
                    <a:lnTo>
                      <a:pt x="169" y="227"/>
                    </a:lnTo>
                    <a:lnTo>
                      <a:pt x="164" y="212"/>
                    </a:lnTo>
                    <a:lnTo>
                      <a:pt x="154" y="203"/>
                    </a:lnTo>
                    <a:lnTo>
                      <a:pt x="150" y="189"/>
                    </a:lnTo>
                    <a:lnTo>
                      <a:pt x="139" y="181"/>
                    </a:lnTo>
                    <a:lnTo>
                      <a:pt x="153" y="162"/>
                    </a:lnTo>
                    <a:lnTo>
                      <a:pt x="171" y="164"/>
                    </a:lnTo>
                    <a:lnTo>
                      <a:pt x="184" y="146"/>
                    </a:lnTo>
                    <a:lnTo>
                      <a:pt x="189" y="127"/>
                    </a:lnTo>
                    <a:lnTo>
                      <a:pt x="200" y="109"/>
                    </a:lnTo>
                    <a:lnTo>
                      <a:pt x="198" y="97"/>
                    </a:lnTo>
                    <a:lnTo>
                      <a:pt x="207" y="87"/>
                    </a:lnTo>
                    <a:lnTo>
                      <a:pt x="193" y="78"/>
                    </a:lnTo>
                    <a:lnTo>
                      <a:pt x="186" y="66"/>
                    </a:lnTo>
                    <a:lnTo>
                      <a:pt x="177" y="51"/>
                    </a:lnTo>
                    <a:lnTo>
                      <a:pt x="182" y="42"/>
                    </a:lnTo>
                    <a:lnTo>
                      <a:pt x="206" y="47"/>
                    </a:lnTo>
                    <a:lnTo>
                      <a:pt x="221" y="44"/>
                    </a:lnTo>
                    <a:lnTo>
                      <a:pt x="232" y="29"/>
                    </a:lnTo>
                    <a:lnTo>
                      <a:pt x="232" y="2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2683" y="2593"/>
                <a:ext cx="90" cy="43"/>
              </a:xfrm>
              <a:custGeom>
                <a:rect b="b" l="l" r="r" t="t"/>
                <a:pathLst>
                  <a:path extrusionOk="0" h="43" w="90">
                    <a:moveTo>
                      <a:pt x="88" y="17"/>
                    </a:moveTo>
                    <a:lnTo>
                      <a:pt x="83" y="12"/>
                    </a:lnTo>
                    <a:lnTo>
                      <a:pt x="78" y="7"/>
                    </a:lnTo>
                    <a:lnTo>
                      <a:pt x="71" y="4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9" y="6"/>
                    </a:lnTo>
                    <a:lnTo>
                      <a:pt x="39" y="9"/>
                    </a:lnTo>
                    <a:lnTo>
                      <a:pt x="32" y="14"/>
                    </a:lnTo>
                    <a:lnTo>
                      <a:pt x="25" y="15"/>
                    </a:lnTo>
                    <a:lnTo>
                      <a:pt x="21" y="11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8" y="1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9" y="24"/>
                    </a:lnTo>
                    <a:lnTo>
                      <a:pt x="13" y="26"/>
                    </a:lnTo>
                    <a:lnTo>
                      <a:pt x="20" y="27"/>
                    </a:lnTo>
                    <a:lnTo>
                      <a:pt x="23" y="34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2" y="43"/>
                    </a:lnTo>
                    <a:lnTo>
                      <a:pt x="39" y="42"/>
                    </a:lnTo>
                    <a:lnTo>
                      <a:pt x="41" y="40"/>
                    </a:lnTo>
                    <a:lnTo>
                      <a:pt x="46" y="37"/>
                    </a:lnTo>
                    <a:lnTo>
                      <a:pt x="39" y="28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51" y="19"/>
                    </a:lnTo>
                    <a:lnTo>
                      <a:pt x="54" y="12"/>
                    </a:lnTo>
                    <a:lnTo>
                      <a:pt x="61" y="12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5" y="23"/>
                    </a:lnTo>
                    <a:lnTo>
                      <a:pt x="71" y="28"/>
                    </a:lnTo>
                    <a:lnTo>
                      <a:pt x="74" y="38"/>
                    </a:lnTo>
                    <a:lnTo>
                      <a:pt x="79" y="43"/>
                    </a:lnTo>
                    <a:lnTo>
                      <a:pt x="81" y="34"/>
                    </a:lnTo>
                    <a:lnTo>
                      <a:pt x="86" y="35"/>
                    </a:lnTo>
                    <a:lnTo>
                      <a:pt x="90" y="30"/>
                    </a:lnTo>
                    <a:lnTo>
                      <a:pt x="86" y="20"/>
                    </a:lnTo>
                    <a:lnTo>
                      <a:pt x="88" y="17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2705" y="2765"/>
                <a:ext cx="207" cy="326"/>
              </a:xfrm>
              <a:custGeom>
                <a:rect b="b" l="l" r="r" t="t"/>
                <a:pathLst>
                  <a:path extrusionOk="0" h="326" w="207">
                    <a:moveTo>
                      <a:pt x="180" y="76"/>
                    </a:moveTo>
                    <a:lnTo>
                      <a:pt x="173" y="66"/>
                    </a:lnTo>
                    <a:lnTo>
                      <a:pt x="168" y="66"/>
                    </a:lnTo>
                    <a:lnTo>
                      <a:pt x="178" y="48"/>
                    </a:lnTo>
                    <a:lnTo>
                      <a:pt x="165" y="39"/>
                    </a:lnTo>
                    <a:lnTo>
                      <a:pt x="156" y="41"/>
                    </a:lnTo>
                    <a:lnTo>
                      <a:pt x="150" y="38"/>
                    </a:lnTo>
                    <a:lnTo>
                      <a:pt x="142" y="43"/>
                    </a:lnTo>
                    <a:lnTo>
                      <a:pt x="130" y="41"/>
                    </a:lnTo>
                    <a:lnTo>
                      <a:pt x="120" y="22"/>
                    </a:lnTo>
                    <a:lnTo>
                      <a:pt x="113" y="17"/>
                    </a:lnTo>
                    <a:lnTo>
                      <a:pt x="108" y="9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6" y="16"/>
                    </a:lnTo>
                    <a:lnTo>
                      <a:pt x="91" y="27"/>
                    </a:lnTo>
                    <a:lnTo>
                      <a:pt x="74" y="46"/>
                    </a:lnTo>
                    <a:lnTo>
                      <a:pt x="55" y="53"/>
                    </a:lnTo>
                    <a:lnTo>
                      <a:pt x="46" y="68"/>
                    </a:lnTo>
                    <a:lnTo>
                      <a:pt x="43" y="80"/>
                    </a:lnTo>
                    <a:lnTo>
                      <a:pt x="35" y="88"/>
                    </a:lnTo>
                    <a:lnTo>
                      <a:pt x="28" y="79"/>
                    </a:lnTo>
                    <a:lnTo>
                      <a:pt x="22" y="76"/>
                    </a:lnTo>
                    <a:lnTo>
                      <a:pt x="15" y="78"/>
                    </a:lnTo>
                    <a:lnTo>
                      <a:pt x="15" y="72"/>
                    </a:lnTo>
                    <a:lnTo>
                      <a:pt x="19" y="67"/>
                    </a:lnTo>
                    <a:lnTo>
                      <a:pt x="17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8" y="101"/>
                    </a:lnTo>
                    <a:lnTo>
                      <a:pt x="3" y="109"/>
                    </a:lnTo>
                    <a:lnTo>
                      <a:pt x="15" y="116"/>
                    </a:lnTo>
                    <a:lnTo>
                      <a:pt x="27" y="127"/>
                    </a:lnTo>
                    <a:lnTo>
                      <a:pt x="33" y="140"/>
                    </a:lnTo>
                    <a:lnTo>
                      <a:pt x="40" y="148"/>
                    </a:lnTo>
                    <a:lnTo>
                      <a:pt x="57" y="184"/>
                    </a:lnTo>
                    <a:lnTo>
                      <a:pt x="74" y="217"/>
                    </a:lnTo>
                    <a:lnTo>
                      <a:pt x="89" y="240"/>
                    </a:lnTo>
                    <a:lnTo>
                      <a:pt x="87" y="245"/>
                    </a:lnTo>
                    <a:lnTo>
                      <a:pt x="94" y="260"/>
                    </a:lnTo>
                    <a:lnTo>
                      <a:pt x="108" y="271"/>
                    </a:lnTo>
                    <a:lnTo>
                      <a:pt x="138" y="290"/>
                    </a:lnTo>
                    <a:lnTo>
                      <a:pt x="170" y="308"/>
                    </a:lnTo>
                    <a:lnTo>
                      <a:pt x="172" y="315"/>
                    </a:lnTo>
                    <a:lnTo>
                      <a:pt x="188" y="326"/>
                    </a:lnTo>
                    <a:lnTo>
                      <a:pt x="196" y="321"/>
                    </a:lnTo>
                    <a:lnTo>
                      <a:pt x="199" y="312"/>
                    </a:lnTo>
                    <a:lnTo>
                      <a:pt x="207" y="292"/>
                    </a:lnTo>
                    <a:lnTo>
                      <a:pt x="199" y="278"/>
                    </a:lnTo>
                    <a:lnTo>
                      <a:pt x="202" y="272"/>
                    </a:lnTo>
                    <a:lnTo>
                      <a:pt x="199" y="265"/>
                    </a:lnTo>
                    <a:lnTo>
                      <a:pt x="204" y="256"/>
                    </a:lnTo>
                    <a:lnTo>
                      <a:pt x="203" y="241"/>
                    </a:lnTo>
                    <a:lnTo>
                      <a:pt x="203" y="229"/>
                    </a:lnTo>
                    <a:lnTo>
                      <a:pt x="206" y="222"/>
                    </a:lnTo>
                    <a:lnTo>
                      <a:pt x="191" y="194"/>
                    </a:lnTo>
                    <a:lnTo>
                      <a:pt x="182" y="197"/>
                    </a:lnTo>
                    <a:lnTo>
                      <a:pt x="175" y="195"/>
                    </a:lnTo>
                    <a:lnTo>
                      <a:pt x="175" y="168"/>
                    </a:lnTo>
                    <a:lnTo>
                      <a:pt x="162" y="178"/>
                    </a:lnTo>
                    <a:lnTo>
                      <a:pt x="149" y="178"/>
                    </a:lnTo>
                    <a:lnTo>
                      <a:pt x="142" y="169"/>
                    </a:lnTo>
                    <a:lnTo>
                      <a:pt x="132" y="168"/>
                    </a:lnTo>
                    <a:lnTo>
                      <a:pt x="135" y="160"/>
                    </a:lnTo>
                    <a:lnTo>
                      <a:pt x="125" y="149"/>
                    </a:lnTo>
                    <a:lnTo>
                      <a:pt x="118" y="133"/>
                    </a:lnTo>
                    <a:lnTo>
                      <a:pt x="122" y="130"/>
                    </a:lnTo>
                    <a:lnTo>
                      <a:pt x="122" y="123"/>
                    </a:lnTo>
                    <a:lnTo>
                      <a:pt x="131" y="117"/>
                    </a:lnTo>
                    <a:lnTo>
                      <a:pt x="129" y="108"/>
                    </a:lnTo>
                    <a:lnTo>
                      <a:pt x="133" y="102"/>
                    </a:lnTo>
                    <a:lnTo>
                      <a:pt x="134" y="93"/>
                    </a:lnTo>
                    <a:lnTo>
                      <a:pt x="152" y="81"/>
                    </a:lnTo>
                    <a:lnTo>
                      <a:pt x="164" y="78"/>
                    </a:lnTo>
                    <a:lnTo>
                      <a:pt x="166" y="75"/>
                    </a:lnTo>
                    <a:lnTo>
                      <a:pt x="180" y="76"/>
                    </a:lnTo>
                    <a:lnTo>
                      <a:pt x="180" y="76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5820" y="2435"/>
                <a:ext cx="148" cy="230"/>
              </a:xfrm>
              <a:custGeom>
                <a:rect b="b" l="l" r="r" t="t"/>
                <a:pathLst>
                  <a:path extrusionOk="0" h="230" w="148">
                    <a:moveTo>
                      <a:pt x="144" y="179"/>
                    </a:moveTo>
                    <a:lnTo>
                      <a:pt x="142" y="173"/>
                    </a:lnTo>
                    <a:lnTo>
                      <a:pt x="140" y="164"/>
                    </a:lnTo>
                    <a:lnTo>
                      <a:pt x="127" y="156"/>
                    </a:lnTo>
                    <a:lnTo>
                      <a:pt x="129" y="170"/>
                    </a:lnTo>
                    <a:lnTo>
                      <a:pt x="118" y="170"/>
                    </a:lnTo>
                    <a:lnTo>
                      <a:pt x="116" y="178"/>
                    </a:lnTo>
                    <a:lnTo>
                      <a:pt x="104" y="183"/>
                    </a:lnTo>
                    <a:lnTo>
                      <a:pt x="98" y="175"/>
                    </a:lnTo>
                    <a:lnTo>
                      <a:pt x="90" y="181"/>
                    </a:lnTo>
                    <a:lnTo>
                      <a:pt x="81" y="186"/>
                    </a:lnTo>
                    <a:lnTo>
                      <a:pt x="75" y="202"/>
                    </a:lnTo>
                    <a:lnTo>
                      <a:pt x="79" y="207"/>
                    </a:lnTo>
                    <a:lnTo>
                      <a:pt x="89" y="197"/>
                    </a:lnTo>
                    <a:lnTo>
                      <a:pt x="97" y="198"/>
                    </a:lnTo>
                    <a:lnTo>
                      <a:pt x="101" y="190"/>
                    </a:lnTo>
                    <a:lnTo>
                      <a:pt x="111" y="198"/>
                    </a:lnTo>
                    <a:lnTo>
                      <a:pt x="107" y="207"/>
                    </a:lnTo>
                    <a:lnTo>
                      <a:pt x="113" y="220"/>
                    </a:lnTo>
                    <a:lnTo>
                      <a:pt x="132" y="230"/>
                    </a:lnTo>
                    <a:lnTo>
                      <a:pt x="136" y="222"/>
                    </a:lnTo>
                    <a:lnTo>
                      <a:pt x="130" y="209"/>
                    </a:lnTo>
                    <a:lnTo>
                      <a:pt x="137" y="200"/>
                    </a:lnTo>
                    <a:lnTo>
                      <a:pt x="144" y="218"/>
                    </a:lnTo>
                    <a:lnTo>
                      <a:pt x="148" y="202"/>
                    </a:lnTo>
                    <a:lnTo>
                      <a:pt x="146" y="192"/>
                    </a:lnTo>
                    <a:lnTo>
                      <a:pt x="144" y="179"/>
                    </a:lnTo>
                    <a:lnTo>
                      <a:pt x="144" y="179"/>
                    </a:lnTo>
                    <a:close/>
                    <a:moveTo>
                      <a:pt x="103" y="146"/>
                    </a:moveTo>
                    <a:lnTo>
                      <a:pt x="103" y="130"/>
                    </a:lnTo>
                    <a:lnTo>
                      <a:pt x="93" y="146"/>
                    </a:lnTo>
                    <a:lnTo>
                      <a:pt x="95" y="135"/>
                    </a:lnTo>
                    <a:lnTo>
                      <a:pt x="86" y="136"/>
                    </a:lnTo>
                    <a:lnTo>
                      <a:pt x="86" y="147"/>
                    </a:lnTo>
                    <a:lnTo>
                      <a:pt x="82" y="152"/>
                    </a:lnTo>
                    <a:lnTo>
                      <a:pt x="79" y="157"/>
                    </a:lnTo>
                    <a:lnTo>
                      <a:pt x="90" y="169"/>
                    </a:lnTo>
                    <a:lnTo>
                      <a:pt x="95" y="164"/>
                    </a:lnTo>
                    <a:lnTo>
                      <a:pt x="98" y="153"/>
                    </a:lnTo>
                    <a:lnTo>
                      <a:pt x="103" y="146"/>
                    </a:lnTo>
                    <a:lnTo>
                      <a:pt x="103" y="146"/>
                    </a:lnTo>
                    <a:close/>
                    <a:moveTo>
                      <a:pt x="19" y="164"/>
                    </a:moveTo>
                    <a:lnTo>
                      <a:pt x="26" y="151"/>
                    </a:lnTo>
                    <a:lnTo>
                      <a:pt x="36" y="142"/>
                    </a:lnTo>
                    <a:lnTo>
                      <a:pt x="32" y="127"/>
                    </a:lnTo>
                    <a:lnTo>
                      <a:pt x="25" y="144"/>
                    </a:lnTo>
                    <a:lnTo>
                      <a:pt x="17" y="157"/>
                    </a:lnTo>
                    <a:lnTo>
                      <a:pt x="7" y="168"/>
                    </a:lnTo>
                    <a:lnTo>
                      <a:pt x="0" y="181"/>
                    </a:lnTo>
                    <a:lnTo>
                      <a:pt x="19" y="164"/>
                    </a:lnTo>
                    <a:lnTo>
                      <a:pt x="19" y="164"/>
                    </a:lnTo>
                    <a:close/>
                    <a:moveTo>
                      <a:pt x="68" y="118"/>
                    </a:moveTo>
                    <a:lnTo>
                      <a:pt x="71" y="126"/>
                    </a:lnTo>
                    <a:lnTo>
                      <a:pt x="71" y="135"/>
                    </a:lnTo>
                    <a:lnTo>
                      <a:pt x="72" y="144"/>
                    </a:lnTo>
                    <a:lnTo>
                      <a:pt x="81" y="138"/>
                    </a:lnTo>
                    <a:lnTo>
                      <a:pt x="88" y="130"/>
                    </a:lnTo>
                    <a:lnTo>
                      <a:pt x="88" y="123"/>
                    </a:lnTo>
                    <a:lnTo>
                      <a:pt x="78" y="123"/>
                    </a:lnTo>
                    <a:lnTo>
                      <a:pt x="68" y="118"/>
                    </a:lnTo>
                    <a:lnTo>
                      <a:pt x="68" y="118"/>
                    </a:lnTo>
                    <a:close/>
                    <a:moveTo>
                      <a:pt x="124" y="113"/>
                    </a:moveTo>
                    <a:lnTo>
                      <a:pt x="118" y="107"/>
                    </a:lnTo>
                    <a:lnTo>
                      <a:pt x="104" y="106"/>
                    </a:lnTo>
                    <a:lnTo>
                      <a:pt x="115" y="119"/>
                    </a:lnTo>
                    <a:lnTo>
                      <a:pt x="116" y="126"/>
                    </a:lnTo>
                    <a:lnTo>
                      <a:pt x="107" y="125"/>
                    </a:lnTo>
                    <a:lnTo>
                      <a:pt x="110" y="136"/>
                    </a:lnTo>
                    <a:lnTo>
                      <a:pt x="114" y="137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18" y="134"/>
                    </a:lnTo>
                    <a:lnTo>
                      <a:pt x="118" y="128"/>
                    </a:lnTo>
                    <a:lnTo>
                      <a:pt x="130" y="133"/>
                    </a:lnTo>
                    <a:lnTo>
                      <a:pt x="124" y="113"/>
                    </a:lnTo>
                    <a:lnTo>
                      <a:pt x="124" y="113"/>
                    </a:lnTo>
                    <a:close/>
                    <a:moveTo>
                      <a:pt x="60" y="97"/>
                    </a:moveTo>
                    <a:lnTo>
                      <a:pt x="53" y="91"/>
                    </a:lnTo>
                    <a:lnTo>
                      <a:pt x="40" y="90"/>
                    </a:lnTo>
                    <a:lnTo>
                      <a:pt x="50" y="103"/>
                    </a:lnTo>
                    <a:lnTo>
                      <a:pt x="58" y="112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  <a:moveTo>
                      <a:pt x="42" y="0"/>
                    </a:moveTo>
                    <a:lnTo>
                      <a:pt x="32" y="0"/>
                    </a:lnTo>
                    <a:lnTo>
                      <a:pt x="30" y="17"/>
                    </a:lnTo>
                    <a:lnTo>
                      <a:pt x="33" y="44"/>
                    </a:lnTo>
                    <a:lnTo>
                      <a:pt x="26" y="38"/>
                    </a:lnTo>
                    <a:lnTo>
                      <a:pt x="29" y="55"/>
                    </a:lnTo>
                    <a:lnTo>
                      <a:pt x="32" y="63"/>
                    </a:lnTo>
                    <a:lnTo>
                      <a:pt x="42" y="73"/>
                    </a:lnTo>
                    <a:lnTo>
                      <a:pt x="43" y="67"/>
                    </a:lnTo>
                    <a:lnTo>
                      <a:pt x="48" y="71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52" y="87"/>
                    </a:lnTo>
                    <a:lnTo>
                      <a:pt x="66" y="84"/>
                    </a:lnTo>
                    <a:lnTo>
                      <a:pt x="77" y="95"/>
                    </a:lnTo>
                    <a:lnTo>
                      <a:pt x="81" y="88"/>
                    </a:lnTo>
                    <a:lnTo>
                      <a:pt x="88" y="98"/>
                    </a:lnTo>
                    <a:lnTo>
                      <a:pt x="101" y="107"/>
                    </a:lnTo>
                    <a:lnTo>
                      <a:pt x="102" y="98"/>
                    </a:lnTo>
                    <a:lnTo>
                      <a:pt x="96" y="94"/>
                    </a:lnTo>
                    <a:lnTo>
                      <a:pt x="96" y="84"/>
                    </a:lnTo>
                    <a:lnTo>
                      <a:pt x="75" y="75"/>
                    </a:lnTo>
                    <a:lnTo>
                      <a:pt x="69" y="77"/>
                    </a:lnTo>
                    <a:lnTo>
                      <a:pt x="60" y="75"/>
                    </a:lnTo>
                    <a:lnTo>
                      <a:pt x="54" y="61"/>
                    </a:lnTo>
                    <a:lnTo>
                      <a:pt x="55" y="46"/>
                    </a:lnTo>
                    <a:lnTo>
                      <a:pt x="63" y="40"/>
                    </a:lnTo>
                    <a:lnTo>
                      <a:pt x="65" y="26"/>
                    </a:lnTo>
                    <a:lnTo>
                      <a:pt x="57" y="12"/>
                    </a:lnTo>
                    <a:lnTo>
                      <a:pt x="58" y="5"/>
                    </a:lnTo>
                    <a:lnTo>
                      <a:pt x="56" y="0"/>
                    </a:lnTo>
                    <a:lnTo>
                      <a:pt x="52" y="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6192" y="2809"/>
                <a:ext cx="239" cy="145"/>
              </a:xfrm>
              <a:custGeom>
                <a:rect b="b" l="l" r="r" t="t"/>
                <a:pathLst>
                  <a:path extrusionOk="0" h="145" w="239">
                    <a:moveTo>
                      <a:pt x="237" y="76"/>
                    </a:moveTo>
                    <a:lnTo>
                      <a:pt x="239" y="72"/>
                    </a:lnTo>
                    <a:lnTo>
                      <a:pt x="233" y="65"/>
                    </a:lnTo>
                    <a:lnTo>
                      <a:pt x="226" y="54"/>
                    </a:lnTo>
                    <a:lnTo>
                      <a:pt x="221" y="50"/>
                    </a:lnTo>
                    <a:lnTo>
                      <a:pt x="219" y="45"/>
                    </a:lnTo>
                    <a:lnTo>
                      <a:pt x="217" y="47"/>
                    </a:lnTo>
                    <a:lnTo>
                      <a:pt x="220" y="60"/>
                    </a:lnTo>
                    <a:lnTo>
                      <a:pt x="226" y="72"/>
                    </a:lnTo>
                    <a:lnTo>
                      <a:pt x="232" y="79"/>
                    </a:lnTo>
                    <a:lnTo>
                      <a:pt x="237" y="76"/>
                    </a:lnTo>
                    <a:lnTo>
                      <a:pt x="237" y="76"/>
                    </a:lnTo>
                    <a:close/>
                    <a:moveTo>
                      <a:pt x="177" y="53"/>
                    </a:moveTo>
                    <a:lnTo>
                      <a:pt x="183" y="42"/>
                    </a:lnTo>
                    <a:lnTo>
                      <a:pt x="184" y="32"/>
                    </a:lnTo>
                    <a:lnTo>
                      <a:pt x="182" y="29"/>
                    </a:lnTo>
                    <a:lnTo>
                      <a:pt x="172" y="30"/>
                    </a:lnTo>
                    <a:lnTo>
                      <a:pt x="173" y="40"/>
                    </a:lnTo>
                    <a:lnTo>
                      <a:pt x="163" y="46"/>
                    </a:lnTo>
                    <a:lnTo>
                      <a:pt x="159" y="53"/>
                    </a:lnTo>
                    <a:lnTo>
                      <a:pt x="150" y="54"/>
                    </a:lnTo>
                    <a:lnTo>
                      <a:pt x="149" y="44"/>
                    </a:lnTo>
                    <a:lnTo>
                      <a:pt x="147" y="44"/>
                    </a:lnTo>
                    <a:lnTo>
                      <a:pt x="144" y="53"/>
                    </a:lnTo>
                    <a:lnTo>
                      <a:pt x="135" y="55"/>
                    </a:lnTo>
                    <a:lnTo>
                      <a:pt x="121" y="52"/>
                    </a:lnTo>
                    <a:lnTo>
                      <a:pt x="119" y="58"/>
                    </a:lnTo>
                    <a:lnTo>
                      <a:pt x="128" y="62"/>
                    </a:lnTo>
                    <a:lnTo>
                      <a:pt x="141" y="68"/>
                    </a:lnTo>
                    <a:lnTo>
                      <a:pt x="149" y="68"/>
                    </a:lnTo>
                    <a:lnTo>
                      <a:pt x="157" y="64"/>
                    </a:lnTo>
                    <a:lnTo>
                      <a:pt x="166" y="59"/>
                    </a:lnTo>
                    <a:lnTo>
                      <a:pt x="169" y="54"/>
                    </a:lnTo>
                    <a:lnTo>
                      <a:pt x="177" y="53"/>
                    </a:lnTo>
                    <a:lnTo>
                      <a:pt x="177" y="53"/>
                    </a:lnTo>
                    <a:close/>
                    <a:moveTo>
                      <a:pt x="100" y="87"/>
                    </a:moveTo>
                    <a:lnTo>
                      <a:pt x="97" y="75"/>
                    </a:lnTo>
                    <a:lnTo>
                      <a:pt x="112" y="73"/>
                    </a:lnTo>
                    <a:lnTo>
                      <a:pt x="109" y="64"/>
                    </a:lnTo>
                    <a:lnTo>
                      <a:pt x="83" y="53"/>
                    </a:lnTo>
                    <a:lnTo>
                      <a:pt x="82" y="42"/>
                    </a:lnTo>
                    <a:lnTo>
                      <a:pt x="73" y="33"/>
                    </a:lnTo>
                    <a:lnTo>
                      <a:pt x="63" y="24"/>
                    </a:lnTo>
                    <a:lnTo>
                      <a:pt x="35" y="14"/>
                    </a:lnTo>
                    <a:lnTo>
                      <a:pt x="7" y="2"/>
                    </a:lnTo>
                    <a:lnTo>
                      <a:pt x="5" y="60"/>
                    </a:lnTo>
                    <a:lnTo>
                      <a:pt x="0" y="118"/>
                    </a:lnTo>
                    <a:lnTo>
                      <a:pt x="16" y="118"/>
                    </a:lnTo>
                    <a:lnTo>
                      <a:pt x="25" y="121"/>
                    </a:lnTo>
                    <a:lnTo>
                      <a:pt x="38" y="115"/>
                    </a:lnTo>
                    <a:lnTo>
                      <a:pt x="37" y="102"/>
                    </a:lnTo>
                    <a:lnTo>
                      <a:pt x="47" y="96"/>
                    </a:lnTo>
                    <a:lnTo>
                      <a:pt x="61" y="91"/>
                    </a:lnTo>
                    <a:lnTo>
                      <a:pt x="81" y="99"/>
                    </a:lnTo>
                    <a:lnTo>
                      <a:pt x="87" y="114"/>
                    </a:lnTo>
                    <a:lnTo>
                      <a:pt x="96" y="124"/>
                    </a:lnTo>
                    <a:lnTo>
                      <a:pt x="106" y="135"/>
                    </a:lnTo>
                    <a:lnTo>
                      <a:pt x="121" y="138"/>
                    </a:lnTo>
                    <a:lnTo>
                      <a:pt x="135" y="140"/>
                    </a:lnTo>
                    <a:lnTo>
                      <a:pt x="138" y="145"/>
                    </a:lnTo>
                    <a:lnTo>
                      <a:pt x="149" y="144"/>
                    </a:lnTo>
                    <a:lnTo>
                      <a:pt x="151" y="139"/>
                    </a:lnTo>
                    <a:lnTo>
                      <a:pt x="135" y="131"/>
                    </a:lnTo>
                    <a:lnTo>
                      <a:pt x="140" y="127"/>
                    </a:lnTo>
                    <a:lnTo>
                      <a:pt x="128" y="125"/>
                    </a:lnTo>
                    <a:lnTo>
                      <a:pt x="130" y="117"/>
                    </a:lnTo>
                    <a:lnTo>
                      <a:pt x="121" y="117"/>
                    </a:lnTo>
                    <a:lnTo>
                      <a:pt x="113" y="98"/>
                    </a:lnTo>
                    <a:lnTo>
                      <a:pt x="100" y="87"/>
                    </a:lnTo>
                    <a:lnTo>
                      <a:pt x="100" y="87"/>
                    </a:lnTo>
                    <a:close/>
                    <a:moveTo>
                      <a:pt x="197" y="35"/>
                    </a:moveTo>
                    <a:lnTo>
                      <a:pt x="196" y="26"/>
                    </a:lnTo>
                    <a:lnTo>
                      <a:pt x="190" y="21"/>
                    </a:lnTo>
                    <a:lnTo>
                      <a:pt x="184" y="13"/>
                    </a:lnTo>
                    <a:lnTo>
                      <a:pt x="177" y="9"/>
                    </a:lnTo>
                    <a:lnTo>
                      <a:pt x="172" y="5"/>
                    </a:lnTo>
                    <a:lnTo>
                      <a:pt x="164" y="0"/>
                    </a:lnTo>
                    <a:lnTo>
                      <a:pt x="159" y="4"/>
                    </a:lnTo>
                    <a:lnTo>
                      <a:pt x="170" y="9"/>
                    </a:lnTo>
                    <a:lnTo>
                      <a:pt x="179" y="17"/>
                    </a:lnTo>
                    <a:lnTo>
                      <a:pt x="186" y="23"/>
                    </a:lnTo>
                    <a:lnTo>
                      <a:pt x="189" y="30"/>
                    </a:lnTo>
                    <a:lnTo>
                      <a:pt x="191" y="40"/>
                    </a:lnTo>
                    <a:lnTo>
                      <a:pt x="197" y="35"/>
                    </a:lnTo>
                    <a:lnTo>
                      <a:pt x="197" y="3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4170" y="1796"/>
                <a:ext cx="139" cy="99"/>
              </a:xfrm>
              <a:custGeom>
                <a:rect b="b" l="l" r="r" t="t"/>
                <a:pathLst>
                  <a:path extrusionOk="0" h="99" w="139">
                    <a:moveTo>
                      <a:pt x="73" y="7"/>
                    </a:moveTo>
                    <a:lnTo>
                      <a:pt x="60" y="7"/>
                    </a:lnTo>
                    <a:lnTo>
                      <a:pt x="58" y="3"/>
                    </a:lnTo>
                    <a:lnTo>
                      <a:pt x="45" y="0"/>
                    </a:lnTo>
                    <a:lnTo>
                      <a:pt x="29" y="6"/>
                    </a:lnTo>
                    <a:lnTo>
                      <a:pt x="9" y="13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1" y="32"/>
                    </a:lnTo>
                    <a:lnTo>
                      <a:pt x="7" y="38"/>
                    </a:lnTo>
                    <a:lnTo>
                      <a:pt x="11" y="47"/>
                    </a:lnTo>
                    <a:lnTo>
                      <a:pt x="10" y="52"/>
                    </a:lnTo>
                    <a:lnTo>
                      <a:pt x="17" y="64"/>
                    </a:lnTo>
                    <a:lnTo>
                      <a:pt x="23" y="69"/>
                    </a:lnTo>
                    <a:lnTo>
                      <a:pt x="34" y="71"/>
                    </a:lnTo>
                    <a:lnTo>
                      <a:pt x="34" y="76"/>
                    </a:lnTo>
                    <a:lnTo>
                      <a:pt x="41" y="79"/>
                    </a:lnTo>
                    <a:lnTo>
                      <a:pt x="43" y="75"/>
                    </a:lnTo>
                    <a:lnTo>
                      <a:pt x="52" y="76"/>
                    </a:lnTo>
                    <a:lnTo>
                      <a:pt x="54" y="82"/>
                    </a:lnTo>
                    <a:lnTo>
                      <a:pt x="65" y="83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8" y="90"/>
                    </a:lnTo>
                    <a:lnTo>
                      <a:pt x="86" y="96"/>
                    </a:lnTo>
                    <a:lnTo>
                      <a:pt x="93" y="92"/>
                    </a:lnTo>
                    <a:lnTo>
                      <a:pt x="100" y="94"/>
                    </a:lnTo>
                    <a:lnTo>
                      <a:pt x="109" y="92"/>
                    </a:lnTo>
                    <a:lnTo>
                      <a:pt x="123" y="99"/>
                    </a:lnTo>
                    <a:lnTo>
                      <a:pt x="126" y="99"/>
                    </a:lnTo>
                    <a:lnTo>
                      <a:pt x="122" y="92"/>
                    </a:lnTo>
                    <a:lnTo>
                      <a:pt x="132" y="78"/>
                    </a:lnTo>
                    <a:lnTo>
                      <a:pt x="139" y="76"/>
                    </a:lnTo>
                    <a:lnTo>
                      <a:pt x="139" y="71"/>
                    </a:lnTo>
                    <a:lnTo>
                      <a:pt x="131" y="55"/>
                    </a:lnTo>
                    <a:lnTo>
                      <a:pt x="130" y="48"/>
                    </a:lnTo>
                    <a:lnTo>
                      <a:pt x="124" y="40"/>
                    </a:lnTo>
                    <a:lnTo>
                      <a:pt x="132" y="36"/>
                    </a:lnTo>
                    <a:lnTo>
                      <a:pt x="131" y="30"/>
                    </a:lnTo>
                    <a:lnTo>
                      <a:pt x="126" y="23"/>
                    </a:lnTo>
                    <a:lnTo>
                      <a:pt x="125" y="16"/>
                    </a:lnTo>
                    <a:lnTo>
                      <a:pt x="121" y="11"/>
                    </a:lnTo>
                    <a:lnTo>
                      <a:pt x="114" y="9"/>
                    </a:lnTo>
                    <a:lnTo>
                      <a:pt x="89" y="9"/>
                    </a:lnTo>
                    <a:lnTo>
                      <a:pt x="73" y="7"/>
                    </a:ln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5785" y="2000"/>
                <a:ext cx="71" cy="94"/>
              </a:xfrm>
              <a:custGeom>
                <a:rect b="b" l="l" r="r" t="t"/>
                <a:pathLst>
                  <a:path extrusionOk="0" h="94" w="71">
                    <a:moveTo>
                      <a:pt x="67" y="10"/>
                    </a:moveTo>
                    <a:lnTo>
                      <a:pt x="67" y="1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35" y="17"/>
                    </a:lnTo>
                    <a:lnTo>
                      <a:pt x="42" y="26"/>
                    </a:lnTo>
                    <a:lnTo>
                      <a:pt x="29" y="26"/>
                    </a:lnTo>
                    <a:lnTo>
                      <a:pt x="19" y="20"/>
                    </a:lnTo>
                    <a:lnTo>
                      <a:pt x="16" y="32"/>
                    </a:lnTo>
                    <a:lnTo>
                      <a:pt x="6" y="42"/>
                    </a:lnTo>
                    <a:lnTo>
                      <a:pt x="0" y="53"/>
                    </a:lnTo>
                    <a:lnTo>
                      <a:pt x="9" y="58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72"/>
                    </a:lnTo>
                    <a:lnTo>
                      <a:pt x="25" y="76"/>
                    </a:lnTo>
                    <a:lnTo>
                      <a:pt x="23" y="78"/>
                    </a:lnTo>
                    <a:lnTo>
                      <a:pt x="22" y="86"/>
                    </a:lnTo>
                    <a:lnTo>
                      <a:pt x="28" y="89"/>
                    </a:lnTo>
                    <a:lnTo>
                      <a:pt x="32" y="90"/>
                    </a:lnTo>
                    <a:lnTo>
                      <a:pt x="35" y="94"/>
                    </a:lnTo>
                    <a:lnTo>
                      <a:pt x="38" y="92"/>
                    </a:lnTo>
                    <a:lnTo>
                      <a:pt x="38" y="89"/>
                    </a:lnTo>
                    <a:lnTo>
                      <a:pt x="46" y="92"/>
                    </a:lnTo>
                    <a:lnTo>
                      <a:pt x="47" y="90"/>
                    </a:lnTo>
                    <a:lnTo>
                      <a:pt x="53" y="91"/>
                    </a:lnTo>
                    <a:lnTo>
                      <a:pt x="56" y="83"/>
                    </a:lnTo>
                    <a:lnTo>
                      <a:pt x="65" y="82"/>
                    </a:lnTo>
                    <a:lnTo>
                      <a:pt x="71" y="81"/>
                    </a:lnTo>
                    <a:lnTo>
                      <a:pt x="71" y="76"/>
                    </a:lnTo>
                    <a:lnTo>
                      <a:pt x="59" y="69"/>
                    </a:lnTo>
                    <a:lnTo>
                      <a:pt x="51" y="66"/>
                    </a:lnTo>
                    <a:lnTo>
                      <a:pt x="52" y="64"/>
                    </a:lnTo>
                    <a:lnTo>
                      <a:pt x="49" y="56"/>
                    </a:lnTo>
                    <a:lnTo>
                      <a:pt x="53" y="51"/>
                    </a:lnTo>
                    <a:lnTo>
                      <a:pt x="60" y="48"/>
                    </a:lnTo>
                    <a:lnTo>
                      <a:pt x="63" y="43"/>
                    </a:lnTo>
                    <a:lnTo>
                      <a:pt x="64" y="40"/>
                    </a:lnTo>
                    <a:lnTo>
                      <a:pt x="70" y="36"/>
                    </a:lnTo>
                    <a:lnTo>
                      <a:pt x="62" y="24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67" y="10"/>
                    </a:lnTo>
                    <a:lnTo>
                      <a:pt x="67" y="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3844" y="2012"/>
                <a:ext cx="47" cy="96"/>
              </a:xfrm>
              <a:custGeom>
                <a:rect b="b" l="l" r="r" t="t"/>
                <a:pathLst>
                  <a:path extrusionOk="0" h="96" w="47">
                    <a:moveTo>
                      <a:pt x="30" y="92"/>
                    </a:moveTo>
                    <a:lnTo>
                      <a:pt x="29" y="86"/>
                    </a:lnTo>
                    <a:lnTo>
                      <a:pt x="35" y="79"/>
                    </a:lnTo>
                    <a:lnTo>
                      <a:pt x="37" y="74"/>
                    </a:lnTo>
                    <a:lnTo>
                      <a:pt x="32" y="69"/>
                    </a:lnTo>
                    <a:lnTo>
                      <a:pt x="36" y="57"/>
                    </a:lnTo>
                    <a:lnTo>
                      <a:pt x="30" y="46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40" y="34"/>
                    </a:lnTo>
                    <a:lnTo>
                      <a:pt x="41" y="20"/>
                    </a:lnTo>
                    <a:lnTo>
                      <a:pt x="47" y="15"/>
                    </a:lnTo>
                    <a:lnTo>
                      <a:pt x="44" y="7"/>
                    </a:lnTo>
                    <a:lnTo>
                      <a:pt x="35" y="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13" y="19"/>
                    </a:lnTo>
                    <a:lnTo>
                      <a:pt x="13" y="27"/>
                    </a:lnTo>
                    <a:lnTo>
                      <a:pt x="9" y="37"/>
                    </a:lnTo>
                    <a:lnTo>
                      <a:pt x="8" y="44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4" y="69"/>
                    </a:lnTo>
                    <a:lnTo>
                      <a:pt x="10" y="71"/>
                    </a:lnTo>
                    <a:lnTo>
                      <a:pt x="12" y="82"/>
                    </a:lnTo>
                    <a:lnTo>
                      <a:pt x="9" y="96"/>
                    </a:lnTo>
                    <a:lnTo>
                      <a:pt x="16" y="94"/>
                    </a:lnTo>
                    <a:lnTo>
                      <a:pt x="24" y="96"/>
                    </a:lnTo>
                    <a:lnTo>
                      <a:pt x="30" y="92"/>
                    </a:lnTo>
                    <a:lnTo>
                      <a:pt x="30" y="9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3019" y="3108"/>
                <a:ext cx="133" cy="146"/>
              </a:xfrm>
              <a:custGeom>
                <a:rect b="b" l="l" r="r" t="t"/>
                <a:pathLst>
                  <a:path extrusionOk="0" h="146" w="133">
                    <a:moveTo>
                      <a:pt x="66" y="15"/>
                    </a:moveTo>
                    <a:lnTo>
                      <a:pt x="66" y="9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0" y="5"/>
                    </a:lnTo>
                    <a:lnTo>
                      <a:pt x="3" y="21"/>
                    </a:lnTo>
                    <a:lnTo>
                      <a:pt x="4" y="30"/>
                    </a:lnTo>
                    <a:lnTo>
                      <a:pt x="0" y="52"/>
                    </a:lnTo>
                    <a:lnTo>
                      <a:pt x="31" y="81"/>
                    </a:lnTo>
                    <a:lnTo>
                      <a:pt x="44" y="84"/>
                    </a:lnTo>
                    <a:lnTo>
                      <a:pt x="64" y="97"/>
                    </a:lnTo>
                    <a:lnTo>
                      <a:pt x="81" y="104"/>
                    </a:lnTo>
                    <a:lnTo>
                      <a:pt x="84" y="111"/>
                    </a:lnTo>
                    <a:lnTo>
                      <a:pt x="72" y="139"/>
                    </a:lnTo>
                    <a:lnTo>
                      <a:pt x="88" y="144"/>
                    </a:lnTo>
                    <a:lnTo>
                      <a:pt x="106" y="146"/>
                    </a:lnTo>
                    <a:lnTo>
                      <a:pt x="117" y="144"/>
                    </a:lnTo>
                    <a:lnTo>
                      <a:pt x="129" y="130"/>
                    </a:lnTo>
                    <a:lnTo>
                      <a:pt x="130" y="114"/>
                    </a:lnTo>
                    <a:lnTo>
                      <a:pt x="132" y="104"/>
                    </a:lnTo>
                    <a:lnTo>
                      <a:pt x="133" y="93"/>
                    </a:lnTo>
                    <a:lnTo>
                      <a:pt x="132" y="84"/>
                    </a:lnTo>
                    <a:lnTo>
                      <a:pt x="126" y="80"/>
                    </a:lnTo>
                    <a:lnTo>
                      <a:pt x="120" y="84"/>
                    </a:lnTo>
                    <a:lnTo>
                      <a:pt x="115" y="82"/>
                    </a:lnTo>
                    <a:lnTo>
                      <a:pt x="113" y="75"/>
                    </a:lnTo>
                    <a:lnTo>
                      <a:pt x="110" y="59"/>
                    </a:lnTo>
                    <a:lnTo>
                      <a:pt x="106" y="54"/>
                    </a:lnTo>
                    <a:lnTo>
                      <a:pt x="95" y="49"/>
                    </a:lnTo>
                    <a:lnTo>
                      <a:pt x="89" y="53"/>
                    </a:lnTo>
                    <a:lnTo>
                      <a:pt x="73" y="49"/>
                    </a:lnTo>
                    <a:lnTo>
                      <a:pt x="71" y="25"/>
                    </a:lnTo>
                    <a:lnTo>
                      <a:pt x="66" y="15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4508" y="2186"/>
                <a:ext cx="8" cy="21"/>
              </a:xfrm>
              <a:custGeom>
                <a:rect b="b" l="l" r="r" t="t"/>
                <a:pathLst>
                  <a:path extrusionOk="0" h="21" w="8">
                    <a:moveTo>
                      <a:pt x="8" y="2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7" y="19"/>
                    </a:lnTo>
                    <a:lnTo>
                      <a:pt x="8" y="13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4759" y="2300"/>
                <a:ext cx="13" cy="28"/>
              </a:xfrm>
              <a:custGeom>
                <a:rect b="b" l="l" r="r" t="t"/>
                <a:pathLst>
                  <a:path extrusionOk="0" h="28" w="13">
                    <a:moveTo>
                      <a:pt x="11" y="26"/>
                    </a:moveTo>
                    <a:lnTo>
                      <a:pt x="13" y="16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1"/>
                    </a:lnTo>
                    <a:lnTo>
                      <a:pt x="2" y="24"/>
                    </a:lnTo>
                    <a:lnTo>
                      <a:pt x="7" y="28"/>
                    </a:lnTo>
                    <a:lnTo>
                      <a:pt x="11" y="26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4267" y="1909"/>
                <a:ext cx="134" cy="79"/>
              </a:xfrm>
              <a:custGeom>
                <a:rect b="b" l="l" r="r" t="t"/>
                <a:pathLst>
                  <a:path extrusionOk="0" h="79" w="134">
                    <a:moveTo>
                      <a:pt x="84" y="0"/>
                    </a:moveTo>
                    <a:lnTo>
                      <a:pt x="78" y="0"/>
                    </a:lnTo>
                    <a:lnTo>
                      <a:pt x="75" y="4"/>
                    </a:lnTo>
                    <a:lnTo>
                      <a:pt x="66" y="7"/>
                    </a:lnTo>
                    <a:lnTo>
                      <a:pt x="61" y="9"/>
                    </a:lnTo>
                    <a:lnTo>
                      <a:pt x="54" y="4"/>
                    </a:lnTo>
                    <a:lnTo>
                      <a:pt x="45" y="4"/>
                    </a:lnTo>
                    <a:lnTo>
                      <a:pt x="36" y="2"/>
                    </a:lnTo>
                    <a:lnTo>
                      <a:pt x="31" y="7"/>
                    </a:lnTo>
                    <a:lnTo>
                      <a:pt x="23" y="10"/>
                    </a:lnTo>
                    <a:lnTo>
                      <a:pt x="17" y="22"/>
                    </a:lnTo>
                    <a:lnTo>
                      <a:pt x="10" y="34"/>
                    </a:lnTo>
                    <a:lnTo>
                      <a:pt x="0" y="37"/>
                    </a:lnTo>
                    <a:lnTo>
                      <a:pt x="7" y="44"/>
                    </a:lnTo>
                    <a:lnTo>
                      <a:pt x="10" y="49"/>
                    </a:lnTo>
                    <a:lnTo>
                      <a:pt x="19" y="53"/>
                    </a:lnTo>
                    <a:lnTo>
                      <a:pt x="21" y="60"/>
                    </a:lnTo>
                    <a:lnTo>
                      <a:pt x="29" y="65"/>
                    </a:lnTo>
                    <a:lnTo>
                      <a:pt x="33" y="62"/>
                    </a:lnTo>
                    <a:lnTo>
                      <a:pt x="38" y="64"/>
                    </a:lnTo>
                    <a:lnTo>
                      <a:pt x="34" y="67"/>
                    </a:lnTo>
                    <a:lnTo>
                      <a:pt x="37" y="69"/>
                    </a:lnTo>
                    <a:lnTo>
                      <a:pt x="42" y="76"/>
                    </a:lnTo>
                    <a:lnTo>
                      <a:pt x="47" y="75"/>
                    </a:lnTo>
                    <a:lnTo>
                      <a:pt x="59" y="78"/>
                    </a:lnTo>
                    <a:lnTo>
                      <a:pt x="80" y="79"/>
                    </a:lnTo>
                    <a:lnTo>
                      <a:pt x="86" y="74"/>
                    </a:lnTo>
                    <a:lnTo>
                      <a:pt x="102" y="71"/>
                    </a:lnTo>
                    <a:lnTo>
                      <a:pt x="113" y="76"/>
                    </a:lnTo>
                    <a:lnTo>
                      <a:pt x="121" y="79"/>
                    </a:lnTo>
                    <a:lnTo>
                      <a:pt x="123" y="58"/>
                    </a:lnTo>
                    <a:lnTo>
                      <a:pt x="127" y="60"/>
                    </a:lnTo>
                    <a:lnTo>
                      <a:pt x="134" y="55"/>
                    </a:lnTo>
                    <a:lnTo>
                      <a:pt x="133" y="51"/>
                    </a:lnTo>
                    <a:lnTo>
                      <a:pt x="126" y="48"/>
                    </a:lnTo>
                    <a:lnTo>
                      <a:pt x="120" y="51"/>
                    </a:lnTo>
                    <a:lnTo>
                      <a:pt x="113" y="48"/>
                    </a:lnTo>
                    <a:lnTo>
                      <a:pt x="110" y="40"/>
                    </a:lnTo>
                    <a:lnTo>
                      <a:pt x="110" y="32"/>
                    </a:lnTo>
                    <a:lnTo>
                      <a:pt x="108" y="25"/>
                    </a:lnTo>
                    <a:lnTo>
                      <a:pt x="99" y="15"/>
                    </a:lnTo>
                    <a:lnTo>
                      <a:pt x="94" y="7"/>
                    </a:lnTo>
                    <a:lnTo>
                      <a:pt x="89" y="2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4243" y="1403"/>
                <a:ext cx="1941" cy="629"/>
              </a:xfrm>
              <a:custGeom>
                <a:rect b="b" l="l" r="r" t="t"/>
                <a:pathLst>
                  <a:path extrusionOk="0" h="629" w="1941">
                    <a:moveTo>
                      <a:pt x="735" y="28"/>
                    </a:moveTo>
                    <a:lnTo>
                      <a:pt x="723" y="16"/>
                    </a:lnTo>
                    <a:lnTo>
                      <a:pt x="685" y="5"/>
                    </a:lnTo>
                    <a:lnTo>
                      <a:pt x="658" y="0"/>
                    </a:lnTo>
                    <a:lnTo>
                      <a:pt x="641" y="2"/>
                    </a:lnTo>
                    <a:lnTo>
                      <a:pt x="626" y="10"/>
                    </a:lnTo>
                    <a:lnTo>
                      <a:pt x="642" y="12"/>
                    </a:lnTo>
                    <a:lnTo>
                      <a:pt x="661" y="21"/>
                    </a:lnTo>
                    <a:lnTo>
                      <a:pt x="683" y="26"/>
                    </a:lnTo>
                    <a:lnTo>
                      <a:pt x="716" y="30"/>
                    </a:lnTo>
                    <a:lnTo>
                      <a:pt x="735" y="28"/>
                    </a:lnTo>
                    <a:close/>
                    <a:moveTo>
                      <a:pt x="235" y="7"/>
                    </a:moveTo>
                    <a:lnTo>
                      <a:pt x="238" y="6"/>
                    </a:lnTo>
                    <a:lnTo>
                      <a:pt x="222" y="3"/>
                    </a:lnTo>
                    <a:lnTo>
                      <a:pt x="214" y="5"/>
                    </a:lnTo>
                    <a:lnTo>
                      <a:pt x="211" y="8"/>
                    </a:lnTo>
                    <a:lnTo>
                      <a:pt x="206" y="5"/>
                    </a:lnTo>
                    <a:lnTo>
                      <a:pt x="192" y="5"/>
                    </a:lnTo>
                    <a:lnTo>
                      <a:pt x="174" y="7"/>
                    </a:lnTo>
                    <a:lnTo>
                      <a:pt x="196" y="7"/>
                    </a:lnTo>
                    <a:lnTo>
                      <a:pt x="193" y="11"/>
                    </a:lnTo>
                    <a:lnTo>
                      <a:pt x="205" y="14"/>
                    </a:lnTo>
                    <a:lnTo>
                      <a:pt x="215" y="12"/>
                    </a:lnTo>
                    <a:lnTo>
                      <a:pt x="215" y="10"/>
                    </a:lnTo>
                    <a:lnTo>
                      <a:pt x="224" y="9"/>
                    </a:lnTo>
                    <a:lnTo>
                      <a:pt x="235" y="7"/>
                    </a:lnTo>
                    <a:close/>
                    <a:moveTo>
                      <a:pt x="796" y="35"/>
                    </a:moveTo>
                    <a:lnTo>
                      <a:pt x="792" y="30"/>
                    </a:lnTo>
                    <a:lnTo>
                      <a:pt x="757" y="23"/>
                    </a:lnTo>
                    <a:lnTo>
                      <a:pt x="748" y="22"/>
                    </a:lnTo>
                    <a:lnTo>
                      <a:pt x="743" y="23"/>
                    </a:lnTo>
                    <a:lnTo>
                      <a:pt x="746" y="40"/>
                    </a:lnTo>
                    <a:lnTo>
                      <a:pt x="796" y="35"/>
                    </a:lnTo>
                    <a:close/>
                    <a:moveTo>
                      <a:pt x="839" y="53"/>
                    </a:moveTo>
                    <a:lnTo>
                      <a:pt x="813" y="51"/>
                    </a:lnTo>
                    <a:lnTo>
                      <a:pt x="823" y="47"/>
                    </a:lnTo>
                    <a:lnTo>
                      <a:pt x="799" y="43"/>
                    </a:lnTo>
                    <a:lnTo>
                      <a:pt x="783" y="49"/>
                    </a:lnTo>
                    <a:lnTo>
                      <a:pt x="780" y="54"/>
                    </a:lnTo>
                    <a:lnTo>
                      <a:pt x="784" y="60"/>
                    </a:lnTo>
                    <a:lnTo>
                      <a:pt x="765" y="60"/>
                    </a:lnTo>
                    <a:lnTo>
                      <a:pt x="750" y="67"/>
                    </a:lnTo>
                    <a:lnTo>
                      <a:pt x="738" y="64"/>
                    </a:lnTo>
                    <a:lnTo>
                      <a:pt x="712" y="65"/>
                    </a:lnTo>
                    <a:lnTo>
                      <a:pt x="713" y="69"/>
                    </a:lnTo>
                    <a:lnTo>
                      <a:pt x="687" y="71"/>
                    </a:lnTo>
                    <a:lnTo>
                      <a:pt x="673" y="78"/>
                    </a:lnTo>
                    <a:lnTo>
                      <a:pt x="662" y="78"/>
                    </a:lnTo>
                    <a:lnTo>
                      <a:pt x="658" y="88"/>
                    </a:lnTo>
                    <a:lnTo>
                      <a:pt x="674" y="95"/>
                    </a:lnTo>
                    <a:lnTo>
                      <a:pt x="652" y="97"/>
                    </a:lnTo>
                    <a:lnTo>
                      <a:pt x="625" y="96"/>
                    </a:lnTo>
                    <a:lnTo>
                      <a:pt x="609" y="99"/>
                    </a:lnTo>
                    <a:lnTo>
                      <a:pt x="623" y="114"/>
                    </a:lnTo>
                    <a:lnTo>
                      <a:pt x="642" y="126"/>
                    </a:lnTo>
                    <a:lnTo>
                      <a:pt x="615" y="118"/>
                    </a:lnTo>
                    <a:lnTo>
                      <a:pt x="593" y="118"/>
                    </a:lnTo>
                    <a:lnTo>
                      <a:pt x="578" y="124"/>
                    </a:lnTo>
                    <a:lnTo>
                      <a:pt x="591" y="135"/>
                    </a:lnTo>
                    <a:lnTo>
                      <a:pt x="578" y="132"/>
                    </a:lnTo>
                    <a:lnTo>
                      <a:pt x="571" y="118"/>
                    </a:lnTo>
                    <a:lnTo>
                      <a:pt x="560" y="110"/>
                    </a:lnTo>
                    <a:lnTo>
                      <a:pt x="555" y="110"/>
                    </a:lnTo>
                    <a:lnTo>
                      <a:pt x="565" y="121"/>
                    </a:lnTo>
                    <a:lnTo>
                      <a:pt x="552" y="130"/>
                    </a:lnTo>
                    <a:lnTo>
                      <a:pt x="575" y="142"/>
                    </a:lnTo>
                    <a:lnTo>
                      <a:pt x="576" y="158"/>
                    </a:lnTo>
                    <a:lnTo>
                      <a:pt x="584" y="165"/>
                    </a:lnTo>
                    <a:lnTo>
                      <a:pt x="597" y="167"/>
                    </a:lnTo>
                    <a:lnTo>
                      <a:pt x="598" y="176"/>
                    </a:lnTo>
                    <a:lnTo>
                      <a:pt x="611" y="186"/>
                    </a:lnTo>
                    <a:lnTo>
                      <a:pt x="605" y="193"/>
                    </a:lnTo>
                    <a:lnTo>
                      <a:pt x="606" y="200"/>
                    </a:lnTo>
                    <a:lnTo>
                      <a:pt x="596" y="204"/>
                    </a:lnTo>
                    <a:lnTo>
                      <a:pt x="595" y="209"/>
                    </a:lnTo>
                    <a:lnTo>
                      <a:pt x="580" y="207"/>
                    </a:lnTo>
                    <a:lnTo>
                      <a:pt x="590" y="186"/>
                    </a:lnTo>
                    <a:lnTo>
                      <a:pt x="588" y="176"/>
                    </a:lnTo>
                    <a:lnTo>
                      <a:pt x="569" y="166"/>
                    </a:lnTo>
                    <a:lnTo>
                      <a:pt x="559" y="146"/>
                    </a:lnTo>
                    <a:lnTo>
                      <a:pt x="548" y="135"/>
                    </a:lnTo>
                    <a:lnTo>
                      <a:pt x="539" y="131"/>
                    </a:lnTo>
                    <a:lnTo>
                      <a:pt x="541" y="119"/>
                    </a:lnTo>
                    <a:lnTo>
                      <a:pt x="533" y="111"/>
                    </a:lnTo>
                    <a:lnTo>
                      <a:pt x="501" y="107"/>
                    </a:lnTo>
                    <a:lnTo>
                      <a:pt x="495" y="110"/>
                    </a:lnTo>
                    <a:lnTo>
                      <a:pt x="497" y="123"/>
                    </a:lnTo>
                    <a:lnTo>
                      <a:pt x="485" y="137"/>
                    </a:lnTo>
                    <a:lnTo>
                      <a:pt x="488" y="141"/>
                    </a:lnTo>
                    <a:lnTo>
                      <a:pt x="501" y="153"/>
                    </a:lnTo>
                    <a:lnTo>
                      <a:pt x="502" y="160"/>
                    </a:lnTo>
                    <a:lnTo>
                      <a:pt x="516" y="161"/>
                    </a:lnTo>
                    <a:lnTo>
                      <a:pt x="518" y="165"/>
                    </a:lnTo>
                    <a:lnTo>
                      <a:pt x="534" y="172"/>
                    </a:lnTo>
                    <a:lnTo>
                      <a:pt x="532" y="180"/>
                    </a:lnTo>
                    <a:lnTo>
                      <a:pt x="480" y="163"/>
                    </a:lnTo>
                    <a:lnTo>
                      <a:pt x="462" y="158"/>
                    </a:lnTo>
                    <a:lnTo>
                      <a:pt x="426" y="154"/>
                    </a:lnTo>
                    <a:lnTo>
                      <a:pt x="422" y="159"/>
                    </a:lnTo>
                    <a:lnTo>
                      <a:pt x="439" y="167"/>
                    </a:lnTo>
                    <a:lnTo>
                      <a:pt x="432" y="177"/>
                    </a:lnTo>
                    <a:lnTo>
                      <a:pt x="413" y="169"/>
                    </a:lnTo>
                    <a:lnTo>
                      <a:pt x="399" y="174"/>
                    </a:lnTo>
                    <a:lnTo>
                      <a:pt x="378" y="175"/>
                    </a:lnTo>
                    <a:lnTo>
                      <a:pt x="372" y="180"/>
                    </a:lnTo>
                    <a:lnTo>
                      <a:pt x="357" y="179"/>
                    </a:lnTo>
                    <a:lnTo>
                      <a:pt x="364" y="169"/>
                    </a:lnTo>
                    <a:lnTo>
                      <a:pt x="355" y="169"/>
                    </a:lnTo>
                    <a:lnTo>
                      <a:pt x="321" y="181"/>
                    </a:lnTo>
                    <a:lnTo>
                      <a:pt x="300" y="189"/>
                    </a:lnTo>
                    <a:lnTo>
                      <a:pt x="301" y="199"/>
                    </a:lnTo>
                    <a:lnTo>
                      <a:pt x="284" y="202"/>
                    </a:lnTo>
                    <a:lnTo>
                      <a:pt x="273" y="197"/>
                    </a:lnTo>
                    <a:lnTo>
                      <a:pt x="270" y="188"/>
                    </a:lnTo>
                    <a:lnTo>
                      <a:pt x="284" y="186"/>
                    </a:lnTo>
                    <a:lnTo>
                      <a:pt x="273" y="178"/>
                    </a:lnTo>
                    <a:lnTo>
                      <a:pt x="239" y="173"/>
                    </a:lnTo>
                    <a:lnTo>
                      <a:pt x="252" y="183"/>
                    </a:lnTo>
                    <a:lnTo>
                      <a:pt x="249" y="191"/>
                    </a:lnTo>
                    <a:lnTo>
                      <a:pt x="262" y="201"/>
                    </a:lnTo>
                    <a:lnTo>
                      <a:pt x="259" y="211"/>
                    </a:lnTo>
                    <a:lnTo>
                      <a:pt x="246" y="206"/>
                    </a:lnTo>
                    <a:lnTo>
                      <a:pt x="235" y="205"/>
                    </a:lnTo>
                    <a:lnTo>
                      <a:pt x="213" y="220"/>
                    </a:lnTo>
                    <a:lnTo>
                      <a:pt x="225" y="232"/>
                    </a:lnTo>
                    <a:lnTo>
                      <a:pt x="215" y="236"/>
                    </a:lnTo>
                    <a:lnTo>
                      <a:pt x="184" y="226"/>
                    </a:lnTo>
                    <a:lnTo>
                      <a:pt x="178" y="232"/>
                    </a:lnTo>
                    <a:lnTo>
                      <a:pt x="187" y="239"/>
                    </a:lnTo>
                    <a:lnTo>
                      <a:pt x="187" y="246"/>
                    </a:lnTo>
                    <a:lnTo>
                      <a:pt x="177" y="242"/>
                    </a:lnTo>
                    <a:lnTo>
                      <a:pt x="160" y="237"/>
                    </a:lnTo>
                    <a:lnTo>
                      <a:pt x="155" y="221"/>
                    </a:lnTo>
                    <a:lnTo>
                      <a:pt x="152" y="213"/>
                    </a:lnTo>
                    <a:lnTo>
                      <a:pt x="130" y="202"/>
                    </a:lnTo>
                    <a:lnTo>
                      <a:pt x="138" y="201"/>
                    </a:lnTo>
                    <a:lnTo>
                      <a:pt x="194" y="212"/>
                    </a:lnTo>
                    <a:lnTo>
                      <a:pt x="212" y="208"/>
                    </a:lnTo>
                    <a:lnTo>
                      <a:pt x="222" y="200"/>
                    </a:lnTo>
                    <a:lnTo>
                      <a:pt x="218" y="190"/>
                    </a:lnTo>
                    <a:lnTo>
                      <a:pt x="207" y="183"/>
                    </a:lnTo>
                    <a:lnTo>
                      <a:pt x="157" y="166"/>
                    </a:lnTo>
                    <a:lnTo>
                      <a:pt x="125" y="162"/>
                    </a:lnTo>
                    <a:lnTo>
                      <a:pt x="104" y="153"/>
                    </a:lnTo>
                    <a:lnTo>
                      <a:pt x="94" y="158"/>
                    </a:lnTo>
                    <a:lnTo>
                      <a:pt x="94" y="158"/>
                    </a:lnTo>
                    <a:lnTo>
                      <a:pt x="76" y="165"/>
                    </a:lnTo>
                    <a:lnTo>
                      <a:pt x="67" y="166"/>
                    </a:lnTo>
                    <a:lnTo>
                      <a:pt x="68" y="176"/>
                    </a:lnTo>
                    <a:lnTo>
                      <a:pt x="88" y="186"/>
                    </a:lnTo>
                    <a:lnTo>
                      <a:pt x="80" y="198"/>
                    </a:lnTo>
                    <a:lnTo>
                      <a:pt x="98" y="216"/>
                    </a:lnTo>
                    <a:lnTo>
                      <a:pt x="94" y="229"/>
                    </a:lnTo>
                    <a:lnTo>
                      <a:pt x="107" y="240"/>
                    </a:lnTo>
                    <a:lnTo>
                      <a:pt x="105" y="251"/>
                    </a:lnTo>
                    <a:lnTo>
                      <a:pt x="125" y="262"/>
                    </a:lnTo>
                    <a:lnTo>
                      <a:pt x="122" y="269"/>
                    </a:lnTo>
                    <a:lnTo>
                      <a:pt x="113" y="279"/>
                    </a:lnTo>
                    <a:lnTo>
                      <a:pt x="91" y="299"/>
                    </a:lnTo>
                    <a:lnTo>
                      <a:pt x="91" y="299"/>
                    </a:lnTo>
                    <a:lnTo>
                      <a:pt x="106" y="307"/>
                    </a:lnTo>
                    <a:lnTo>
                      <a:pt x="94" y="316"/>
                    </a:lnTo>
                    <a:lnTo>
                      <a:pt x="94" y="316"/>
                    </a:lnTo>
                    <a:lnTo>
                      <a:pt x="96" y="319"/>
                    </a:lnTo>
                    <a:lnTo>
                      <a:pt x="89" y="329"/>
                    </a:lnTo>
                    <a:lnTo>
                      <a:pt x="96" y="344"/>
                    </a:lnTo>
                    <a:lnTo>
                      <a:pt x="91" y="349"/>
                    </a:lnTo>
                    <a:lnTo>
                      <a:pt x="98" y="353"/>
                    </a:lnTo>
                    <a:lnTo>
                      <a:pt x="101" y="361"/>
                    </a:lnTo>
                    <a:lnTo>
                      <a:pt x="106" y="371"/>
                    </a:lnTo>
                    <a:lnTo>
                      <a:pt x="121" y="376"/>
                    </a:lnTo>
                    <a:lnTo>
                      <a:pt x="124" y="379"/>
                    </a:lnTo>
                    <a:lnTo>
                      <a:pt x="130" y="377"/>
                    </a:lnTo>
                    <a:lnTo>
                      <a:pt x="144" y="381"/>
                    </a:lnTo>
                    <a:lnTo>
                      <a:pt x="147" y="390"/>
                    </a:lnTo>
                    <a:lnTo>
                      <a:pt x="145" y="394"/>
                    </a:lnTo>
                    <a:lnTo>
                      <a:pt x="155" y="405"/>
                    </a:lnTo>
                    <a:lnTo>
                      <a:pt x="162" y="408"/>
                    </a:lnTo>
                    <a:lnTo>
                      <a:pt x="161" y="411"/>
                    </a:lnTo>
                    <a:lnTo>
                      <a:pt x="171" y="414"/>
                    </a:lnTo>
                    <a:lnTo>
                      <a:pt x="176" y="418"/>
                    </a:lnTo>
                    <a:lnTo>
                      <a:pt x="171" y="422"/>
                    </a:lnTo>
                    <a:lnTo>
                      <a:pt x="160" y="422"/>
                    </a:lnTo>
                    <a:lnTo>
                      <a:pt x="158" y="423"/>
                    </a:lnTo>
                    <a:lnTo>
                      <a:pt x="162" y="429"/>
                    </a:lnTo>
                    <a:lnTo>
                      <a:pt x="168" y="440"/>
                    </a:lnTo>
                    <a:lnTo>
                      <a:pt x="168" y="440"/>
                    </a:lnTo>
                    <a:lnTo>
                      <a:pt x="173" y="440"/>
                    </a:lnTo>
                    <a:lnTo>
                      <a:pt x="176" y="436"/>
                    </a:lnTo>
                    <a:lnTo>
                      <a:pt x="180" y="437"/>
                    </a:lnTo>
                    <a:lnTo>
                      <a:pt x="193" y="436"/>
                    </a:lnTo>
                    <a:lnTo>
                      <a:pt x="204" y="445"/>
                    </a:lnTo>
                    <a:lnTo>
                      <a:pt x="201" y="449"/>
                    </a:lnTo>
                    <a:lnTo>
                      <a:pt x="203" y="454"/>
                    </a:lnTo>
                    <a:lnTo>
                      <a:pt x="214" y="455"/>
                    </a:lnTo>
                    <a:lnTo>
                      <a:pt x="220" y="462"/>
                    </a:lnTo>
                    <a:lnTo>
                      <a:pt x="221" y="466"/>
                    </a:lnTo>
                    <a:lnTo>
                      <a:pt x="239" y="472"/>
                    </a:lnTo>
                    <a:lnTo>
                      <a:pt x="249" y="469"/>
                    </a:lnTo>
                    <a:lnTo>
                      <a:pt x="259" y="477"/>
                    </a:lnTo>
                    <a:lnTo>
                      <a:pt x="267" y="477"/>
                    </a:lnTo>
                    <a:lnTo>
                      <a:pt x="289" y="483"/>
                    </a:lnTo>
                    <a:lnTo>
                      <a:pt x="290" y="487"/>
                    </a:lnTo>
                    <a:lnTo>
                      <a:pt x="286" y="496"/>
                    </a:lnTo>
                    <a:lnTo>
                      <a:pt x="291" y="506"/>
                    </a:lnTo>
                    <a:lnTo>
                      <a:pt x="290" y="512"/>
                    </a:lnTo>
                    <a:lnTo>
                      <a:pt x="277" y="513"/>
                    </a:lnTo>
                    <a:lnTo>
                      <a:pt x="271" y="518"/>
                    </a:lnTo>
                    <a:lnTo>
                      <a:pt x="272" y="526"/>
                    </a:lnTo>
                    <a:lnTo>
                      <a:pt x="284" y="523"/>
                    </a:lnTo>
                    <a:lnTo>
                      <a:pt x="285" y="527"/>
                    </a:lnTo>
                    <a:lnTo>
                      <a:pt x="266" y="534"/>
                    </a:lnTo>
                    <a:lnTo>
                      <a:pt x="275" y="541"/>
                    </a:lnTo>
                    <a:lnTo>
                      <a:pt x="266" y="555"/>
                    </a:lnTo>
                    <a:lnTo>
                      <a:pt x="257" y="558"/>
                    </a:lnTo>
                    <a:lnTo>
                      <a:pt x="271" y="568"/>
                    </a:lnTo>
                    <a:lnTo>
                      <a:pt x="288" y="575"/>
                    </a:lnTo>
                    <a:lnTo>
                      <a:pt x="308" y="589"/>
                    </a:lnTo>
                    <a:lnTo>
                      <a:pt x="310" y="587"/>
                    </a:lnTo>
                    <a:lnTo>
                      <a:pt x="322" y="590"/>
                    </a:lnTo>
                    <a:lnTo>
                      <a:pt x="344" y="593"/>
                    </a:lnTo>
                    <a:lnTo>
                      <a:pt x="365" y="601"/>
                    </a:lnTo>
                    <a:lnTo>
                      <a:pt x="368" y="605"/>
                    </a:lnTo>
                    <a:lnTo>
                      <a:pt x="376" y="602"/>
                    </a:lnTo>
                    <a:lnTo>
                      <a:pt x="390" y="605"/>
                    </a:lnTo>
                    <a:lnTo>
                      <a:pt x="397" y="612"/>
                    </a:lnTo>
                    <a:lnTo>
                      <a:pt x="406" y="616"/>
                    </a:lnTo>
                    <a:lnTo>
                      <a:pt x="411" y="617"/>
                    </a:lnTo>
                    <a:lnTo>
                      <a:pt x="422" y="627"/>
                    </a:lnTo>
                    <a:lnTo>
                      <a:pt x="429" y="629"/>
                    </a:lnTo>
                    <a:lnTo>
                      <a:pt x="431" y="624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18" y="597"/>
                    </a:lnTo>
                    <a:lnTo>
                      <a:pt x="416" y="585"/>
                    </a:lnTo>
                    <a:lnTo>
                      <a:pt x="400" y="569"/>
                    </a:lnTo>
                    <a:lnTo>
                      <a:pt x="410" y="552"/>
                    </a:lnTo>
                    <a:lnTo>
                      <a:pt x="422" y="548"/>
                    </a:lnTo>
                    <a:lnTo>
                      <a:pt x="427" y="538"/>
                    </a:lnTo>
                    <a:lnTo>
                      <a:pt x="418" y="535"/>
                    </a:lnTo>
                    <a:lnTo>
                      <a:pt x="418" y="527"/>
                    </a:lnTo>
                    <a:lnTo>
                      <a:pt x="406" y="515"/>
                    </a:lnTo>
                    <a:lnTo>
                      <a:pt x="396" y="515"/>
                    </a:lnTo>
                    <a:lnTo>
                      <a:pt x="381" y="503"/>
                    </a:lnTo>
                    <a:lnTo>
                      <a:pt x="386" y="490"/>
                    </a:lnTo>
                    <a:lnTo>
                      <a:pt x="381" y="487"/>
                    </a:lnTo>
                    <a:lnTo>
                      <a:pt x="387" y="468"/>
                    </a:lnTo>
                    <a:lnTo>
                      <a:pt x="404" y="478"/>
                    </a:lnTo>
                    <a:lnTo>
                      <a:pt x="402" y="465"/>
                    </a:lnTo>
                    <a:lnTo>
                      <a:pt x="425" y="447"/>
                    </a:lnTo>
                    <a:lnTo>
                      <a:pt x="446" y="446"/>
                    </a:lnTo>
                    <a:lnTo>
                      <a:pt x="479" y="458"/>
                    </a:lnTo>
                    <a:lnTo>
                      <a:pt x="497" y="465"/>
                    </a:lnTo>
                    <a:lnTo>
                      <a:pt x="509" y="458"/>
                    </a:lnTo>
                    <a:lnTo>
                      <a:pt x="531" y="457"/>
                    </a:lnTo>
                    <a:lnTo>
                      <a:pt x="551" y="466"/>
                    </a:lnTo>
                    <a:lnTo>
                      <a:pt x="553" y="461"/>
                    </a:lnTo>
                    <a:lnTo>
                      <a:pt x="573" y="462"/>
                    </a:lnTo>
                    <a:lnTo>
                      <a:pt x="574" y="454"/>
                    </a:lnTo>
                    <a:lnTo>
                      <a:pt x="547" y="442"/>
                    </a:lnTo>
                    <a:lnTo>
                      <a:pt x="557" y="434"/>
                    </a:lnTo>
                    <a:lnTo>
                      <a:pt x="553" y="429"/>
                    </a:lnTo>
                    <a:lnTo>
                      <a:pt x="564" y="425"/>
                    </a:lnTo>
                    <a:lnTo>
                      <a:pt x="550" y="413"/>
                    </a:lnTo>
                    <a:lnTo>
                      <a:pt x="554" y="407"/>
                    </a:lnTo>
                    <a:lnTo>
                      <a:pt x="601" y="401"/>
                    </a:lnTo>
                    <a:lnTo>
                      <a:pt x="606" y="397"/>
                    </a:lnTo>
                    <a:lnTo>
                      <a:pt x="636" y="391"/>
                    </a:lnTo>
                    <a:lnTo>
                      <a:pt x="644" y="384"/>
                    </a:lnTo>
                    <a:lnTo>
                      <a:pt x="669" y="387"/>
                    </a:lnTo>
                    <a:lnTo>
                      <a:pt x="681" y="405"/>
                    </a:lnTo>
                    <a:lnTo>
                      <a:pt x="694" y="401"/>
                    </a:lnTo>
                    <a:lnTo>
                      <a:pt x="713" y="407"/>
                    </a:lnTo>
                    <a:lnTo>
                      <a:pt x="716" y="416"/>
                    </a:lnTo>
                    <a:lnTo>
                      <a:pt x="729" y="415"/>
                    </a:lnTo>
                    <a:lnTo>
                      <a:pt x="754" y="399"/>
                    </a:lnTo>
                    <a:lnTo>
                      <a:pt x="752" y="404"/>
                    </a:lnTo>
                    <a:lnTo>
                      <a:pt x="775" y="418"/>
                    </a:lnTo>
                    <a:lnTo>
                      <a:pt x="826" y="461"/>
                    </a:lnTo>
                    <a:lnTo>
                      <a:pt x="829" y="452"/>
                    </a:lnTo>
                    <a:lnTo>
                      <a:pt x="852" y="462"/>
                    </a:lnTo>
                    <a:lnTo>
                      <a:pt x="869" y="457"/>
                    </a:lnTo>
                    <a:lnTo>
                      <a:pt x="879" y="460"/>
                    </a:lnTo>
                    <a:lnTo>
                      <a:pt x="890" y="471"/>
                    </a:lnTo>
                    <a:lnTo>
                      <a:pt x="901" y="473"/>
                    </a:lnTo>
                    <a:lnTo>
                      <a:pt x="910" y="481"/>
                    </a:lnTo>
                    <a:lnTo>
                      <a:pt x="927" y="478"/>
                    </a:lnTo>
                    <a:lnTo>
                      <a:pt x="939" y="489"/>
                    </a:lnTo>
                    <a:lnTo>
                      <a:pt x="944" y="487"/>
                    </a:lnTo>
                    <a:lnTo>
                      <a:pt x="957" y="485"/>
                    </a:lnTo>
                    <a:lnTo>
                      <a:pt x="975" y="470"/>
                    </a:lnTo>
                    <a:lnTo>
                      <a:pt x="992" y="462"/>
                    </a:lnTo>
                    <a:lnTo>
                      <a:pt x="1007" y="467"/>
                    </a:lnTo>
                    <a:lnTo>
                      <a:pt x="1021" y="467"/>
                    </a:lnTo>
                    <a:lnTo>
                      <a:pt x="1034" y="476"/>
                    </a:lnTo>
                    <a:lnTo>
                      <a:pt x="1048" y="476"/>
                    </a:lnTo>
                    <a:lnTo>
                      <a:pt x="1070" y="480"/>
                    </a:lnTo>
                    <a:lnTo>
                      <a:pt x="1077" y="469"/>
                    </a:lnTo>
                    <a:lnTo>
                      <a:pt x="1066" y="458"/>
                    </a:lnTo>
                    <a:lnTo>
                      <a:pt x="1069" y="441"/>
                    </a:lnTo>
                    <a:lnTo>
                      <a:pt x="1088" y="448"/>
                    </a:lnTo>
                    <a:lnTo>
                      <a:pt x="1102" y="450"/>
                    </a:lnTo>
                    <a:lnTo>
                      <a:pt x="1121" y="454"/>
                    </a:lnTo>
                    <a:lnTo>
                      <a:pt x="1131" y="466"/>
                    </a:lnTo>
                    <a:lnTo>
                      <a:pt x="1154" y="474"/>
                    </a:lnTo>
                    <a:lnTo>
                      <a:pt x="1165" y="471"/>
                    </a:lnTo>
                    <a:lnTo>
                      <a:pt x="1181" y="469"/>
                    </a:lnTo>
                    <a:lnTo>
                      <a:pt x="1196" y="471"/>
                    </a:lnTo>
                    <a:lnTo>
                      <a:pt x="1214" y="479"/>
                    </a:lnTo>
                    <a:lnTo>
                      <a:pt x="1228" y="488"/>
                    </a:lnTo>
                    <a:lnTo>
                      <a:pt x="1241" y="488"/>
                    </a:lnTo>
                    <a:lnTo>
                      <a:pt x="1260" y="491"/>
                    </a:lnTo>
                    <a:lnTo>
                      <a:pt x="1270" y="486"/>
                    </a:lnTo>
                    <a:lnTo>
                      <a:pt x="1286" y="483"/>
                    </a:lnTo>
                    <a:lnTo>
                      <a:pt x="1298" y="471"/>
                    </a:lnTo>
                    <a:lnTo>
                      <a:pt x="1308" y="473"/>
                    </a:lnTo>
                    <a:lnTo>
                      <a:pt x="1318" y="479"/>
                    </a:lnTo>
                    <a:lnTo>
                      <a:pt x="1334" y="478"/>
                    </a:lnTo>
                    <a:lnTo>
                      <a:pt x="1354" y="484"/>
                    </a:lnTo>
                    <a:lnTo>
                      <a:pt x="1367" y="473"/>
                    </a:lnTo>
                    <a:lnTo>
                      <a:pt x="1361" y="466"/>
                    </a:lnTo>
                    <a:lnTo>
                      <a:pt x="1361" y="448"/>
                    </a:lnTo>
                    <a:lnTo>
                      <a:pt x="1365" y="442"/>
                    </a:lnTo>
                    <a:lnTo>
                      <a:pt x="1358" y="433"/>
                    </a:lnTo>
                    <a:lnTo>
                      <a:pt x="1347" y="429"/>
                    </a:lnTo>
                    <a:lnTo>
                      <a:pt x="1352" y="420"/>
                    </a:lnTo>
                    <a:lnTo>
                      <a:pt x="1366" y="417"/>
                    </a:lnTo>
                    <a:lnTo>
                      <a:pt x="1384" y="416"/>
                    </a:lnTo>
                    <a:lnTo>
                      <a:pt x="1407" y="422"/>
                    </a:lnTo>
                    <a:lnTo>
                      <a:pt x="1424" y="428"/>
                    </a:lnTo>
                    <a:lnTo>
                      <a:pt x="1445" y="445"/>
                    </a:lnTo>
                    <a:lnTo>
                      <a:pt x="1456" y="452"/>
                    </a:lnTo>
                    <a:lnTo>
                      <a:pt x="1468" y="463"/>
                    </a:lnTo>
                    <a:lnTo>
                      <a:pt x="1486" y="480"/>
                    </a:lnTo>
                    <a:lnTo>
                      <a:pt x="1513" y="485"/>
                    </a:lnTo>
                    <a:lnTo>
                      <a:pt x="1538" y="498"/>
                    </a:lnTo>
                    <a:lnTo>
                      <a:pt x="1555" y="514"/>
                    </a:lnTo>
                    <a:lnTo>
                      <a:pt x="1576" y="514"/>
                    </a:lnTo>
                    <a:lnTo>
                      <a:pt x="1583" y="507"/>
                    </a:lnTo>
                    <a:lnTo>
                      <a:pt x="1602" y="502"/>
                    </a:lnTo>
                    <a:lnTo>
                      <a:pt x="1606" y="517"/>
                    </a:lnTo>
                    <a:lnTo>
                      <a:pt x="1605" y="524"/>
                    </a:lnTo>
                    <a:lnTo>
                      <a:pt x="1613" y="543"/>
                    </a:lnTo>
                    <a:lnTo>
                      <a:pt x="1614" y="560"/>
                    </a:lnTo>
                    <a:lnTo>
                      <a:pt x="1595" y="557"/>
                    </a:lnTo>
                    <a:lnTo>
                      <a:pt x="1587" y="563"/>
                    </a:lnTo>
                    <a:lnTo>
                      <a:pt x="1600" y="578"/>
                    </a:lnTo>
                    <a:lnTo>
                      <a:pt x="1611" y="598"/>
                    </a:lnTo>
                    <a:lnTo>
                      <a:pt x="1604" y="599"/>
                    </a:lnTo>
                    <a:lnTo>
                      <a:pt x="1609" y="607"/>
                    </a:lnTo>
                    <a:lnTo>
                      <a:pt x="1609" y="607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2" y="605"/>
                    </a:lnTo>
                    <a:lnTo>
                      <a:pt x="1623" y="592"/>
                    </a:lnTo>
                    <a:lnTo>
                      <a:pt x="1637" y="601"/>
                    </a:lnTo>
                    <a:lnTo>
                      <a:pt x="1647" y="600"/>
                    </a:lnTo>
                    <a:lnTo>
                      <a:pt x="1659" y="590"/>
                    </a:lnTo>
                    <a:lnTo>
                      <a:pt x="1662" y="580"/>
                    </a:lnTo>
                    <a:lnTo>
                      <a:pt x="1667" y="560"/>
                    </a:lnTo>
                    <a:lnTo>
                      <a:pt x="1673" y="540"/>
                    </a:lnTo>
                    <a:lnTo>
                      <a:pt x="1669" y="528"/>
                    </a:lnTo>
                    <a:lnTo>
                      <a:pt x="1672" y="503"/>
                    </a:lnTo>
                    <a:lnTo>
                      <a:pt x="1658" y="475"/>
                    </a:lnTo>
                    <a:lnTo>
                      <a:pt x="1642" y="455"/>
                    </a:lnTo>
                    <a:lnTo>
                      <a:pt x="1638" y="437"/>
                    </a:lnTo>
                    <a:lnTo>
                      <a:pt x="1626" y="423"/>
                    </a:lnTo>
                    <a:lnTo>
                      <a:pt x="1590" y="404"/>
                    </a:lnTo>
                    <a:lnTo>
                      <a:pt x="1574" y="403"/>
                    </a:lnTo>
                    <a:lnTo>
                      <a:pt x="1573" y="411"/>
                    </a:lnTo>
                    <a:lnTo>
                      <a:pt x="1557" y="408"/>
                    </a:lnTo>
                    <a:lnTo>
                      <a:pt x="1541" y="397"/>
                    </a:lnTo>
                    <a:lnTo>
                      <a:pt x="1519" y="395"/>
                    </a:lnTo>
                    <a:lnTo>
                      <a:pt x="1533" y="356"/>
                    </a:lnTo>
                    <a:lnTo>
                      <a:pt x="1542" y="324"/>
                    </a:lnTo>
                    <a:lnTo>
                      <a:pt x="1579" y="318"/>
                    </a:lnTo>
                    <a:lnTo>
                      <a:pt x="1621" y="321"/>
                    </a:lnTo>
                    <a:lnTo>
                      <a:pt x="1628" y="313"/>
                    </a:lnTo>
                    <a:lnTo>
                      <a:pt x="1649" y="315"/>
                    </a:lnTo>
                    <a:lnTo>
                      <a:pt x="1662" y="328"/>
                    </a:lnTo>
                    <a:lnTo>
                      <a:pt x="1679" y="326"/>
                    </a:lnTo>
                    <a:lnTo>
                      <a:pt x="1703" y="322"/>
                    </a:lnTo>
                    <a:lnTo>
                      <a:pt x="1681" y="312"/>
                    </a:lnTo>
                    <a:lnTo>
                      <a:pt x="1681" y="285"/>
                    </a:lnTo>
                    <a:lnTo>
                      <a:pt x="1707" y="279"/>
                    </a:lnTo>
                    <a:lnTo>
                      <a:pt x="1741" y="299"/>
                    </a:lnTo>
                    <a:lnTo>
                      <a:pt x="1751" y="281"/>
                    </a:lnTo>
                    <a:lnTo>
                      <a:pt x="1742" y="268"/>
                    </a:lnTo>
                    <a:lnTo>
                      <a:pt x="1755" y="267"/>
                    </a:lnTo>
                    <a:lnTo>
                      <a:pt x="1773" y="289"/>
                    </a:lnTo>
                    <a:lnTo>
                      <a:pt x="1767" y="302"/>
                    </a:lnTo>
                    <a:lnTo>
                      <a:pt x="1764" y="319"/>
                    </a:lnTo>
                    <a:lnTo>
                      <a:pt x="1765" y="340"/>
                    </a:lnTo>
                    <a:lnTo>
                      <a:pt x="1749" y="343"/>
                    </a:lnTo>
                    <a:lnTo>
                      <a:pt x="1757" y="351"/>
                    </a:lnTo>
                    <a:lnTo>
                      <a:pt x="1757" y="361"/>
                    </a:lnTo>
                    <a:lnTo>
                      <a:pt x="1775" y="384"/>
                    </a:lnTo>
                    <a:lnTo>
                      <a:pt x="1819" y="422"/>
                    </a:lnTo>
                    <a:lnTo>
                      <a:pt x="1849" y="446"/>
                    </a:lnTo>
                    <a:lnTo>
                      <a:pt x="1865" y="458"/>
                    </a:lnTo>
                    <a:lnTo>
                      <a:pt x="1869" y="443"/>
                    </a:lnTo>
                    <a:lnTo>
                      <a:pt x="1856" y="425"/>
                    </a:lnTo>
                    <a:lnTo>
                      <a:pt x="1872" y="421"/>
                    </a:lnTo>
                    <a:lnTo>
                      <a:pt x="1858" y="401"/>
                    </a:lnTo>
                    <a:lnTo>
                      <a:pt x="1872" y="393"/>
                    </a:lnTo>
                    <a:lnTo>
                      <a:pt x="1858" y="385"/>
                    </a:lnTo>
                    <a:lnTo>
                      <a:pt x="1849" y="371"/>
                    </a:lnTo>
                    <a:lnTo>
                      <a:pt x="1861" y="371"/>
                    </a:lnTo>
                    <a:lnTo>
                      <a:pt x="1835" y="347"/>
                    </a:lnTo>
                    <a:lnTo>
                      <a:pt x="1816" y="343"/>
                    </a:lnTo>
                    <a:lnTo>
                      <a:pt x="1808" y="336"/>
                    </a:lnTo>
                    <a:lnTo>
                      <a:pt x="1805" y="321"/>
                    </a:lnTo>
                    <a:lnTo>
                      <a:pt x="1796" y="310"/>
                    </a:lnTo>
                    <a:lnTo>
                      <a:pt x="1816" y="312"/>
                    </a:lnTo>
                    <a:lnTo>
                      <a:pt x="1820" y="305"/>
                    </a:lnTo>
                    <a:lnTo>
                      <a:pt x="1833" y="311"/>
                    </a:lnTo>
                    <a:lnTo>
                      <a:pt x="1850" y="299"/>
                    </a:lnTo>
                    <a:lnTo>
                      <a:pt x="1882" y="310"/>
                    </a:lnTo>
                    <a:lnTo>
                      <a:pt x="1877" y="302"/>
                    </a:lnTo>
                    <a:lnTo>
                      <a:pt x="1883" y="292"/>
                    </a:lnTo>
                    <a:lnTo>
                      <a:pt x="1887" y="281"/>
                    </a:lnTo>
                    <a:lnTo>
                      <a:pt x="1896" y="279"/>
                    </a:lnTo>
                    <a:lnTo>
                      <a:pt x="1914" y="267"/>
                    </a:lnTo>
                    <a:lnTo>
                      <a:pt x="1941" y="271"/>
                    </a:lnTo>
                    <a:lnTo>
                      <a:pt x="1939" y="267"/>
                    </a:lnTo>
                    <a:lnTo>
                      <a:pt x="1928" y="260"/>
                    </a:lnTo>
                    <a:lnTo>
                      <a:pt x="1917" y="255"/>
                    </a:lnTo>
                    <a:lnTo>
                      <a:pt x="1891" y="243"/>
                    </a:lnTo>
                    <a:lnTo>
                      <a:pt x="1868" y="234"/>
                    </a:lnTo>
                    <a:lnTo>
                      <a:pt x="1886" y="235"/>
                    </a:lnTo>
                    <a:lnTo>
                      <a:pt x="1891" y="228"/>
                    </a:lnTo>
                    <a:lnTo>
                      <a:pt x="1891" y="228"/>
                    </a:lnTo>
                    <a:lnTo>
                      <a:pt x="1799" y="167"/>
                    </a:lnTo>
                    <a:lnTo>
                      <a:pt x="1772" y="160"/>
                    </a:lnTo>
                    <a:lnTo>
                      <a:pt x="1729" y="153"/>
                    </a:lnTo>
                    <a:lnTo>
                      <a:pt x="1707" y="154"/>
                    </a:lnTo>
                    <a:lnTo>
                      <a:pt x="1664" y="151"/>
                    </a:lnTo>
                    <a:lnTo>
                      <a:pt x="1669" y="157"/>
                    </a:lnTo>
                    <a:lnTo>
                      <a:pt x="1693" y="166"/>
                    </a:lnTo>
                    <a:lnTo>
                      <a:pt x="1686" y="172"/>
                    </a:lnTo>
                    <a:lnTo>
                      <a:pt x="1647" y="158"/>
                    </a:lnTo>
                    <a:lnTo>
                      <a:pt x="1627" y="160"/>
                    </a:lnTo>
                    <a:lnTo>
                      <a:pt x="1602" y="156"/>
                    </a:lnTo>
                    <a:lnTo>
                      <a:pt x="1582" y="157"/>
                    </a:lnTo>
                    <a:lnTo>
                      <a:pt x="1571" y="160"/>
                    </a:lnTo>
                    <a:lnTo>
                      <a:pt x="1551" y="155"/>
                    </a:lnTo>
                    <a:lnTo>
                      <a:pt x="1537" y="145"/>
                    </a:lnTo>
                    <a:lnTo>
                      <a:pt x="1519" y="139"/>
                    </a:lnTo>
                    <a:lnTo>
                      <a:pt x="1493" y="137"/>
                    </a:lnTo>
                    <a:lnTo>
                      <a:pt x="1451" y="139"/>
                    </a:lnTo>
                    <a:lnTo>
                      <a:pt x="1407" y="128"/>
                    </a:lnTo>
                    <a:lnTo>
                      <a:pt x="1385" y="120"/>
                    </a:lnTo>
                    <a:lnTo>
                      <a:pt x="1272" y="110"/>
                    </a:lnTo>
                    <a:lnTo>
                      <a:pt x="1267" y="116"/>
                    </a:lnTo>
                    <a:lnTo>
                      <a:pt x="1293" y="130"/>
                    </a:lnTo>
                    <a:lnTo>
                      <a:pt x="1272" y="128"/>
                    </a:lnTo>
                    <a:lnTo>
                      <a:pt x="1269" y="132"/>
                    </a:lnTo>
                    <a:lnTo>
                      <a:pt x="1242" y="128"/>
                    </a:lnTo>
                    <a:lnTo>
                      <a:pt x="1228" y="131"/>
                    </a:lnTo>
                    <a:lnTo>
                      <a:pt x="1202" y="125"/>
                    </a:lnTo>
                    <a:lnTo>
                      <a:pt x="1210" y="140"/>
                    </a:lnTo>
                    <a:lnTo>
                      <a:pt x="1185" y="134"/>
                    </a:lnTo>
                    <a:lnTo>
                      <a:pt x="1157" y="123"/>
                    </a:lnTo>
                    <a:lnTo>
                      <a:pt x="1156" y="116"/>
                    </a:lnTo>
                    <a:lnTo>
                      <a:pt x="1139" y="107"/>
                    </a:lnTo>
                    <a:lnTo>
                      <a:pt x="1112" y="100"/>
                    </a:lnTo>
                    <a:lnTo>
                      <a:pt x="1095" y="100"/>
                    </a:lnTo>
                    <a:lnTo>
                      <a:pt x="1069" y="97"/>
                    </a:lnTo>
                    <a:lnTo>
                      <a:pt x="1082" y="109"/>
                    </a:lnTo>
                    <a:lnTo>
                      <a:pt x="1034" y="106"/>
                    </a:lnTo>
                    <a:lnTo>
                      <a:pt x="1023" y="100"/>
                    </a:lnTo>
                    <a:lnTo>
                      <a:pt x="986" y="97"/>
                    </a:lnTo>
                    <a:lnTo>
                      <a:pt x="971" y="100"/>
                    </a:lnTo>
                    <a:lnTo>
                      <a:pt x="971" y="103"/>
                    </a:lnTo>
                    <a:lnTo>
                      <a:pt x="954" y="94"/>
                    </a:lnTo>
                    <a:lnTo>
                      <a:pt x="948" y="97"/>
                    </a:lnTo>
                    <a:lnTo>
                      <a:pt x="927" y="93"/>
                    </a:lnTo>
                    <a:lnTo>
                      <a:pt x="912" y="91"/>
                    </a:lnTo>
                    <a:lnTo>
                      <a:pt x="915" y="87"/>
                    </a:lnTo>
                    <a:lnTo>
                      <a:pt x="934" y="79"/>
                    </a:lnTo>
                    <a:lnTo>
                      <a:pt x="940" y="75"/>
                    </a:lnTo>
                    <a:lnTo>
                      <a:pt x="933" y="68"/>
                    </a:lnTo>
                    <a:lnTo>
                      <a:pt x="918" y="63"/>
                    </a:lnTo>
                    <a:lnTo>
                      <a:pt x="886" y="56"/>
                    </a:lnTo>
                    <a:lnTo>
                      <a:pt x="855" y="56"/>
                    </a:lnTo>
                    <a:lnTo>
                      <a:pt x="851" y="60"/>
                    </a:lnTo>
                    <a:lnTo>
                      <a:pt x="839" y="53"/>
                    </a:lnTo>
                    <a:lnTo>
                      <a:pt x="839" y="53"/>
                    </a:lnTo>
                    <a:close/>
                    <a:moveTo>
                      <a:pt x="385" y="141"/>
                    </a:moveTo>
                    <a:lnTo>
                      <a:pt x="357" y="129"/>
                    </a:lnTo>
                    <a:lnTo>
                      <a:pt x="348" y="117"/>
                    </a:lnTo>
                    <a:lnTo>
                      <a:pt x="358" y="103"/>
                    </a:lnTo>
                    <a:lnTo>
                      <a:pt x="366" y="89"/>
                    </a:lnTo>
                    <a:lnTo>
                      <a:pt x="390" y="77"/>
                    </a:lnTo>
                    <a:lnTo>
                      <a:pt x="417" y="70"/>
                    </a:lnTo>
                    <a:lnTo>
                      <a:pt x="449" y="63"/>
                    </a:lnTo>
                    <a:lnTo>
                      <a:pt x="453" y="58"/>
                    </a:lnTo>
                    <a:lnTo>
                      <a:pt x="441" y="53"/>
                    </a:lnTo>
                    <a:lnTo>
                      <a:pt x="422" y="55"/>
                    </a:lnTo>
                    <a:lnTo>
                      <a:pt x="408" y="60"/>
                    </a:lnTo>
                    <a:lnTo>
                      <a:pt x="376" y="63"/>
                    </a:lnTo>
                    <a:lnTo>
                      <a:pt x="348" y="71"/>
                    </a:lnTo>
                    <a:lnTo>
                      <a:pt x="329" y="79"/>
                    </a:lnTo>
                    <a:lnTo>
                      <a:pt x="336" y="85"/>
                    </a:lnTo>
                    <a:lnTo>
                      <a:pt x="317" y="97"/>
                    </a:lnTo>
                    <a:lnTo>
                      <a:pt x="328" y="99"/>
                    </a:lnTo>
                    <a:lnTo>
                      <a:pt x="313" y="111"/>
                    </a:lnTo>
                    <a:lnTo>
                      <a:pt x="318" y="119"/>
                    </a:lnTo>
                    <a:lnTo>
                      <a:pt x="308" y="122"/>
                    </a:lnTo>
                    <a:lnTo>
                      <a:pt x="313" y="130"/>
                    </a:lnTo>
                    <a:lnTo>
                      <a:pt x="335" y="134"/>
                    </a:lnTo>
                    <a:lnTo>
                      <a:pt x="341" y="140"/>
                    </a:lnTo>
                    <a:lnTo>
                      <a:pt x="379" y="142"/>
                    </a:lnTo>
                    <a:lnTo>
                      <a:pt x="385" y="141"/>
                    </a:lnTo>
                    <a:lnTo>
                      <a:pt x="385" y="141"/>
                    </a:lnTo>
                    <a:close/>
                    <a:moveTo>
                      <a:pt x="1263" y="72"/>
                    </a:moveTo>
                    <a:lnTo>
                      <a:pt x="1214" y="65"/>
                    </a:lnTo>
                    <a:lnTo>
                      <a:pt x="1185" y="64"/>
                    </a:lnTo>
                    <a:lnTo>
                      <a:pt x="1175" y="67"/>
                    </a:lnTo>
                    <a:lnTo>
                      <a:pt x="1185" y="77"/>
                    </a:lnTo>
                    <a:lnTo>
                      <a:pt x="1220" y="85"/>
                    </a:lnTo>
                    <a:lnTo>
                      <a:pt x="1232" y="82"/>
                    </a:lnTo>
                    <a:lnTo>
                      <a:pt x="1272" y="82"/>
                    </a:lnTo>
                    <a:lnTo>
                      <a:pt x="1263" y="72"/>
                    </a:lnTo>
                    <a:close/>
                    <a:moveTo>
                      <a:pt x="1334" y="79"/>
                    </a:moveTo>
                    <a:lnTo>
                      <a:pt x="1301" y="75"/>
                    </a:lnTo>
                    <a:lnTo>
                      <a:pt x="1279" y="73"/>
                    </a:lnTo>
                    <a:lnTo>
                      <a:pt x="1283" y="77"/>
                    </a:lnTo>
                    <a:lnTo>
                      <a:pt x="1312" y="83"/>
                    </a:lnTo>
                    <a:lnTo>
                      <a:pt x="1331" y="84"/>
                    </a:lnTo>
                    <a:lnTo>
                      <a:pt x="1334" y="79"/>
                    </a:lnTo>
                    <a:lnTo>
                      <a:pt x="1334" y="79"/>
                    </a:lnTo>
                    <a:close/>
                    <a:moveTo>
                      <a:pt x="1299" y="105"/>
                    </a:moveTo>
                    <a:lnTo>
                      <a:pt x="1292" y="101"/>
                    </a:lnTo>
                    <a:lnTo>
                      <a:pt x="1269" y="96"/>
                    </a:lnTo>
                    <a:lnTo>
                      <a:pt x="1258" y="97"/>
                    </a:lnTo>
                    <a:lnTo>
                      <a:pt x="1255" y="103"/>
                    </a:lnTo>
                    <a:lnTo>
                      <a:pt x="1258" y="103"/>
                    </a:lnTo>
                    <a:lnTo>
                      <a:pt x="1283" y="105"/>
                    </a:lnTo>
                    <a:lnTo>
                      <a:pt x="1299" y="105"/>
                    </a:lnTo>
                    <a:close/>
                    <a:moveTo>
                      <a:pt x="1754" y="139"/>
                    </a:moveTo>
                    <a:lnTo>
                      <a:pt x="1737" y="130"/>
                    </a:lnTo>
                    <a:lnTo>
                      <a:pt x="1733" y="135"/>
                    </a:lnTo>
                    <a:lnTo>
                      <a:pt x="1743" y="140"/>
                    </a:lnTo>
                    <a:lnTo>
                      <a:pt x="1754" y="139"/>
                    </a:lnTo>
                    <a:close/>
                    <a:moveTo>
                      <a:pt x="41" y="402"/>
                    </a:moveTo>
                    <a:lnTo>
                      <a:pt x="39" y="398"/>
                    </a:lnTo>
                    <a:lnTo>
                      <a:pt x="39" y="393"/>
                    </a:lnTo>
                    <a:lnTo>
                      <a:pt x="34" y="390"/>
                    </a:lnTo>
                    <a:lnTo>
                      <a:pt x="20" y="387"/>
                    </a:lnTo>
                    <a:lnTo>
                      <a:pt x="1" y="393"/>
                    </a:lnTo>
                    <a:lnTo>
                      <a:pt x="0" y="400"/>
                    </a:lnTo>
                    <a:lnTo>
                      <a:pt x="16" y="402"/>
                    </a:lnTo>
                    <a:lnTo>
                      <a:pt x="41" y="402"/>
                    </a:lnTo>
                    <a:close/>
                    <a:moveTo>
                      <a:pt x="1691" y="463"/>
                    </a:moveTo>
                    <a:lnTo>
                      <a:pt x="1670" y="445"/>
                    </a:lnTo>
                    <a:lnTo>
                      <a:pt x="1656" y="429"/>
                    </a:lnTo>
                    <a:lnTo>
                      <a:pt x="1637" y="413"/>
                    </a:lnTo>
                    <a:lnTo>
                      <a:pt x="1623" y="401"/>
                    </a:lnTo>
                    <a:lnTo>
                      <a:pt x="1620" y="404"/>
                    </a:lnTo>
                    <a:lnTo>
                      <a:pt x="1632" y="411"/>
                    </a:lnTo>
                    <a:lnTo>
                      <a:pt x="1627" y="419"/>
                    </a:lnTo>
                    <a:lnTo>
                      <a:pt x="1646" y="443"/>
                    </a:lnTo>
                    <a:lnTo>
                      <a:pt x="1667" y="459"/>
                    </a:lnTo>
                    <a:lnTo>
                      <a:pt x="1686" y="483"/>
                    </a:lnTo>
                    <a:lnTo>
                      <a:pt x="1692" y="495"/>
                    </a:lnTo>
                    <a:lnTo>
                      <a:pt x="1707" y="514"/>
                    </a:lnTo>
                    <a:lnTo>
                      <a:pt x="1718" y="531"/>
                    </a:lnTo>
                    <a:lnTo>
                      <a:pt x="1731" y="545"/>
                    </a:lnTo>
                    <a:lnTo>
                      <a:pt x="1730" y="532"/>
                    </a:lnTo>
                    <a:lnTo>
                      <a:pt x="1749" y="543"/>
                    </a:lnTo>
                    <a:lnTo>
                      <a:pt x="1740" y="531"/>
                    </a:lnTo>
                    <a:lnTo>
                      <a:pt x="1714" y="513"/>
                    </a:lnTo>
                    <a:lnTo>
                      <a:pt x="1704" y="487"/>
                    </a:lnTo>
                    <a:lnTo>
                      <a:pt x="1728" y="493"/>
                    </a:lnTo>
                    <a:lnTo>
                      <a:pt x="1691" y="463"/>
                    </a:lnTo>
                    <a:lnTo>
                      <a:pt x="1691" y="46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4440" y="2785"/>
                <a:ext cx="28" cy="31"/>
              </a:xfrm>
              <a:custGeom>
                <a:rect b="b" l="l" r="r" t="t"/>
                <a:pathLst>
                  <a:path extrusionOk="0" h="31" w="28">
                    <a:moveTo>
                      <a:pt x="21" y="0"/>
                    </a:moveTo>
                    <a:lnTo>
                      <a:pt x="12" y="5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30"/>
                    </a:lnTo>
                    <a:lnTo>
                      <a:pt x="9" y="31"/>
                    </a:lnTo>
                    <a:lnTo>
                      <a:pt x="14" y="21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8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3721" y="2273"/>
                <a:ext cx="130" cy="118"/>
              </a:xfrm>
              <a:custGeom>
                <a:rect b="b" l="l" r="r" t="t"/>
                <a:pathLst>
                  <a:path extrusionOk="0" h="118" w="130">
                    <a:moveTo>
                      <a:pt x="130" y="0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129" y="9"/>
                    </a:lnTo>
                    <a:lnTo>
                      <a:pt x="119" y="9"/>
                    </a:lnTo>
                    <a:lnTo>
                      <a:pt x="114" y="14"/>
                    </a:lnTo>
                    <a:lnTo>
                      <a:pt x="107" y="14"/>
                    </a:lnTo>
                    <a:lnTo>
                      <a:pt x="102" y="12"/>
                    </a:lnTo>
                    <a:lnTo>
                      <a:pt x="89" y="13"/>
                    </a:lnTo>
                    <a:lnTo>
                      <a:pt x="83" y="27"/>
                    </a:lnTo>
                    <a:lnTo>
                      <a:pt x="79" y="28"/>
                    </a:lnTo>
                    <a:lnTo>
                      <a:pt x="71" y="51"/>
                    </a:lnTo>
                    <a:lnTo>
                      <a:pt x="49" y="70"/>
                    </a:lnTo>
                    <a:lnTo>
                      <a:pt x="44" y="95"/>
                    </a:lnTo>
                    <a:lnTo>
                      <a:pt x="37" y="102"/>
                    </a:lnTo>
                    <a:lnTo>
                      <a:pt x="35" y="109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3" y="112"/>
                    </a:lnTo>
                    <a:lnTo>
                      <a:pt x="63" y="112"/>
                    </a:lnTo>
                    <a:lnTo>
                      <a:pt x="60" y="86"/>
                    </a:lnTo>
                    <a:lnTo>
                      <a:pt x="65" y="77"/>
                    </a:lnTo>
                    <a:lnTo>
                      <a:pt x="79" y="76"/>
                    </a:lnTo>
                    <a:lnTo>
                      <a:pt x="80" y="30"/>
                    </a:lnTo>
                    <a:lnTo>
                      <a:pt x="130" y="31"/>
                    </a:lnTo>
                    <a:lnTo>
                      <a:pt x="130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4509" y="2192"/>
                <a:ext cx="331" cy="282"/>
              </a:xfrm>
              <a:custGeom>
                <a:rect b="b" l="l" r="r" t="t"/>
                <a:pathLst>
                  <a:path extrusionOk="0" h="282" w="331">
                    <a:moveTo>
                      <a:pt x="180" y="55"/>
                    </a:moveTo>
                    <a:lnTo>
                      <a:pt x="151" y="53"/>
                    </a:lnTo>
                    <a:lnTo>
                      <a:pt x="104" y="18"/>
                    </a:lnTo>
                    <a:lnTo>
                      <a:pt x="80" y="5"/>
                    </a:lnTo>
                    <a:lnTo>
                      <a:pt x="61" y="0"/>
                    </a:lnTo>
                    <a:lnTo>
                      <a:pt x="59" y="3"/>
                    </a:lnTo>
                    <a:lnTo>
                      <a:pt x="30" y="12"/>
                    </a:lnTo>
                    <a:lnTo>
                      <a:pt x="47" y="30"/>
                    </a:lnTo>
                    <a:lnTo>
                      <a:pt x="42" y="32"/>
                    </a:lnTo>
                    <a:lnTo>
                      <a:pt x="40" y="39"/>
                    </a:lnTo>
                    <a:lnTo>
                      <a:pt x="29" y="41"/>
                    </a:lnTo>
                    <a:lnTo>
                      <a:pt x="26" y="48"/>
                    </a:lnTo>
                    <a:lnTo>
                      <a:pt x="20" y="53"/>
                    </a:lnTo>
                    <a:lnTo>
                      <a:pt x="3" y="51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17" y="86"/>
                    </a:lnTo>
                    <a:lnTo>
                      <a:pt x="27" y="100"/>
                    </a:lnTo>
                    <a:lnTo>
                      <a:pt x="34" y="113"/>
                    </a:lnTo>
                    <a:lnTo>
                      <a:pt x="39" y="117"/>
                    </a:lnTo>
                    <a:lnTo>
                      <a:pt x="43" y="126"/>
                    </a:lnTo>
                    <a:lnTo>
                      <a:pt x="43" y="130"/>
                    </a:lnTo>
                    <a:lnTo>
                      <a:pt x="49" y="141"/>
                    </a:lnTo>
                    <a:lnTo>
                      <a:pt x="57" y="144"/>
                    </a:lnTo>
                    <a:lnTo>
                      <a:pt x="65" y="151"/>
                    </a:lnTo>
                    <a:lnTo>
                      <a:pt x="75" y="171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9" y="211"/>
                    </a:lnTo>
                    <a:lnTo>
                      <a:pt x="96" y="213"/>
                    </a:lnTo>
                    <a:lnTo>
                      <a:pt x="108" y="226"/>
                    </a:lnTo>
                    <a:lnTo>
                      <a:pt x="112" y="241"/>
                    </a:lnTo>
                    <a:lnTo>
                      <a:pt x="121" y="255"/>
                    </a:lnTo>
                    <a:lnTo>
                      <a:pt x="130" y="262"/>
                    </a:lnTo>
                    <a:lnTo>
                      <a:pt x="131" y="269"/>
                    </a:lnTo>
                    <a:lnTo>
                      <a:pt x="137" y="274"/>
                    </a:lnTo>
                    <a:lnTo>
                      <a:pt x="139" y="282"/>
                    </a:lnTo>
                    <a:lnTo>
                      <a:pt x="145" y="276"/>
                    </a:lnTo>
                    <a:lnTo>
                      <a:pt x="144" y="269"/>
                    </a:lnTo>
                    <a:lnTo>
                      <a:pt x="147" y="260"/>
                    </a:lnTo>
                    <a:lnTo>
                      <a:pt x="154" y="264"/>
                    </a:lnTo>
                    <a:lnTo>
                      <a:pt x="158" y="263"/>
                    </a:lnTo>
                    <a:lnTo>
                      <a:pt x="176" y="262"/>
                    </a:lnTo>
                    <a:lnTo>
                      <a:pt x="179" y="264"/>
                    </a:lnTo>
                    <a:lnTo>
                      <a:pt x="194" y="266"/>
                    </a:lnTo>
                    <a:lnTo>
                      <a:pt x="200" y="265"/>
                    </a:lnTo>
                    <a:lnTo>
                      <a:pt x="204" y="271"/>
                    </a:lnTo>
                    <a:lnTo>
                      <a:pt x="211" y="268"/>
                    </a:lnTo>
                    <a:lnTo>
                      <a:pt x="221" y="249"/>
                    </a:lnTo>
                    <a:lnTo>
                      <a:pt x="235" y="241"/>
                    </a:lnTo>
                    <a:lnTo>
                      <a:pt x="279" y="234"/>
                    </a:lnTo>
                    <a:lnTo>
                      <a:pt x="324" y="217"/>
                    </a:lnTo>
                    <a:lnTo>
                      <a:pt x="331" y="181"/>
                    </a:lnTo>
                    <a:lnTo>
                      <a:pt x="323" y="169"/>
                    </a:lnTo>
                    <a:lnTo>
                      <a:pt x="320" y="172"/>
                    </a:lnTo>
                    <a:lnTo>
                      <a:pt x="273" y="163"/>
                    </a:lnTo>
                    <a:lnTo>
                      <a:pt x="266" y="146"/>
                    </a:lnTo>
                    <a:lnTo>
                      <a:pt x="265" y="141"/>
                    </a:lnTo>
                    <a:lnTo>
                      <a:pt x="261" y="134"/>
                    </a:lnTo>
                    <a:lnTo>
                      <a:pt x="257" y="136"/>
                    </a:lnTo>
                    <a:lnTo>
                      <a:pt x="252" y="132"/>
                    </a:lnTo>
                    <a:lnTo>
                      <a:pt x="249" y="127"/>
                    </a:lnTo>
                    <a:lnTo>
                      <a:pt x="247" y="122"/>
                    </a:lnTo>
                    <a:lnTo>
                      <a:pt x="242" y="117"/>
                    </a:lnTo>
                    <a:lnTo>
                      <a:pt x="239" y="111"/>
                    </a:lnTo>
                    <a:lnTo>
                      <a:pt x="240" y="105"/>
                    </a:lnTo>
                    <a:lnTo>
                      <a:pt x="239" y="97"/>
                    </a:lnTo>
                    <a:lnTo>
                      <a:pt x="228" y="90"/>
                    </a:lnTo>
                    <a:lnTo>
                      <a:pt x="224" y="84"/>
                    </a:lnTo>
                    <a:lnTo>
                      <a:pt x="216" y="80"/>
                    </a:lnTo>
                    <a:lnTo>
                      <a:pt x="208" y="65"/>
                    </a:lnTo>
                    <a:lnTo>
                      <a:pt x="198" y="65"/>
                    </a:lnTo>
                    <a:lnTo>
                      <a:pt x="193" y="56"/>
                    </a:lnTo>
                    <a:lnTo>
                      <a:pt x="180" y="55"/>
                    </a:lnTo>
                    <a:lnTo>
                      <a:pt x="180" y="5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4326" y="2373"/>
                <a:ext cx="253" cy="238"/>
              </a:xfrm>
              <a:custGeom>
                <a:rect b="b" l="l" r="r" t="t"/>
                <a:pathLst>
                  <a:path extrusionOk="0" h="238" w="253">
                    <a:moveTo>
                      <a:pt x="228" y="102"/>
                    </a:moveTo>
                    <a:lnTo>
                      <a:pt x="230" y="90"/>
                    </a:lnTo>
                    <a:lnTo>
                      <a:pt x="234" y="84"/>
                    </a:lnTo>
                    <a:lnTo>
                      <a:pt x="245" y="81"/>
                    </a:lnTo>
                    <a:lnTo>
                      <a:pt x="253" y="72"/>
                    </a:lnTo>
                    <a:lnTo>
                      <a:pt x="244" y="65"/>
                    </a:lnTo>
                    <a:lnTo>
                      <a:pt x="237" y="60"/>
                    </a:lnTo>
                    <a:lnTo>
                      <a:pt x="230" y="39"/>
                    </a:lnTo>
                    <a:lnTo>
                      <a:pt x="228" y="21"/>
                    </a:lnTo>
                    <a:lnTo>
                      <a:pt x="230" y="18"/>
                    </a:lnTo>
                    <a:lnTo>
                      <a:pt x="225" y="0"/>
                    </a:lnTo>
                    <a:lnTo>
                      <a:pt x="164" y="0"/>
                    </a:lnTo>
                    <a:lnTo>
                      <a:pt x="104" y="0"/>
                    </a:lnTo>
                    <a:lnTo>
                      <a:pt x="42" y="0"/>
                    </a:lnTo>
                    <a:lnTo>
                      <a:pt x="44" y="36"/>
                    </a:lnTo>
                    <a:lnTo>
                      <a:pt x="26" y="36"/>
                    </a:lnTo>
                    <a:lnTo>
                      <a:pt x="26" y="43"/>
                    </a:lnTo>
                    <a:lnTo>
                      <a:pt x="29" y="113"/>
                    </a:lnTo>
                    <a:lnTo>
                      <a:pt x="16" y="113"/>
                    </a:lnTo>
                    <a:lnTo>
                      <a:pt x="9" y="125"/>
                    </a:lnTo>
                    <a:lnTo>
                      <a:pt x="5" y="137"/>
                    </a:lnTo>
                    <a:lnTo>
                      <a:pt x="8" y="141"/>
                    </a:lnTo>
                    <a:lnTo>
                      <a:pt x="3" y="146"/>
                    </a:lnTo>
                    <a:lnTo>
                      <a:pt x="5" y="153"/>
                    </a:lnTo>
                    <a:lnTo>
                      <a:pt x="1" y="161"/>
                    </a:lnTo>
                    <a:lnTo>
                      <a:pt x="0" y="167"/>
                    </a:lnTo>
                    <a:lnTo>
                      <a:pt x="5" y="167"/>
                    </a:lnTo>
                    <a:lnTo>
                      <a:pt x="9" y="174"/>
                    </a:lnTo>
                    <a:lnTo>
                      <a:pt x="9" y="184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7" y="201"/>
                    </a:lnTo>
                    <a:lnTo>
                      <a:pt x="26" y="212"/>
                    </a:lnTo>
                    <a:lnTo>
                      <a:pt x="26" y="219"/>
                    </a:lnTo>
                    <a:lnTo>
                      <a:pt x="24" y="227"/>
                    </a:lnTo>
                    <a:lnTo>
                      <a:pt x="25" y="232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7" y="236"/>
                    </a:lnTo>
                    <a:lnTo>
                      <a:pt x="42" y="233"/>
                    </a:lnTo>
                    <a:lnTo>
                      <a:pt x="46" y="217"/>
                    </a:lnTo>
                    <a:lnTo>
                      <a:pt x="50" y="208"/>
                    </a:lnTo>
                    <a:lnTo>
                      <a:pt x="61" y="206"/>
                    </a:lnTo>
                    <a:lnTo>
                      <a:pt x="64" y="211"/>
                    </a:lnTo>
                    <a:lnTo>
                      <a:pt x="72" y="222"/>
                    </a:lnTo>
                    <a:lnTo>
                      <a:pt x="76" y="223"/>
                    </a:lnTo>
                    <a:lnTo>
                      <a:pt x="82" y="220"/>
                    </a:lnTo>
                    <a:lnTo>
                      <a:pt x="93" y="220"/>
                    </a:lnTo>
                    <a:lnTo>
                      <a:pt x="95" y="225"/>
                    </a:lnTo>
                    <a:lnTo>
                      <a:pt x="111" y="225"/>
                    </a:lnTo>
                    <a:lnTo>
                      <a:pt x="111" y="220"/>
                    </a:lnTo>
                    <a:lnTo>
                      <a:pt x="120" y="218"/>
                    </a:lnTo>
                    <a:lnTo>
                      <a:pt x="121" y="212"/>
                    </a:lnTo>
                    <a:lnTo>
                      <a:pt x="127" y="208"/>
                    </a:lnTo>
                    <a:lnTo>
                      <a:pt x="140" y="219"/>
                    </a:lnTo>
                    <a:lnTo>
                      <a:pt x="148" y="217"/>
                    </a:lnTo>
                    <a:lnTo>
                      <a:pt x="156" y="204"/>
                    </a:lnTo>
                    <a:lnTo>
                      <a:pt x="164" y="195"/>
                    </a:lnTo>
                    <a:lnTo>
                      <a:pt x="163" y="183"/>
                    </a:lnTo>
                    <a:lnTo>
                      <a:pt x="158" y="178"/>
                    </a:lnTo>
                    <a:lnTo>
                      <a:pt x="168" y="178"/>
                    </a:lnTo>
                    <a:lnTo>
                      <a:pt x="169" y="174"/>
                    </a:lnTo>
                    <a:lnTo>
                      <a:pt x="176" y="175"/>
                    </a:lnTo>
                    <a:lnTo>
                      <a:pt x="174" y="188"/>
                    </a:lnTo>
                    <a:lnTo>
                      <a:pt x="177" y="201"/>
                    </a:lnTo>
                    <a:lnTo>
                      <a:pt x="185" y="208"/>
                    </a:lnTo>
                    <a:lnTo>
                      <a:pt x="187" y="214"/>
                    </a:lnTo>
                    <a:lnTo>
                      <a:pt x="187" y="222"/>
                    </a:lnTo>
                    <a:lnTo>
                      <a:pt x="189" y="223"/>
                    </a:lnTo>
                    <a:lnTo>
                      <a:pt x="189" y="221"/>
                    </a:lnTo>
                    <a:lnTo>
                      <a:pt x="193" y="202"/>
                    </a:lnTo>
                    <a:lnTo>
                      <a:pt x="200" y="197"/>
                    </a:lnTo>
                    <a:lnTo>
                      <a:pt x="202" y="190"/>
                    </a:lnTo>
                    <a:lnTo>
                      <a:pt x="208" y="176"/>
                    </a:lnTo>
                    <a:lnTo>
                      <a:pt x="217" y="167"/>
                    </a:lnTo>
                    <a:lnTo>
                      <a:pt x="223" y="150"/>
                    </a:lnTo>
                    <a:lnTo>
                      <a:pt x="225" y="135"/>
                    </a:lnTo>
                    <a:lnTo>
                      <a:pt x="223" y="128"/>
                    </a:lnTo>
                    <a:lnTo>
                      <a:pt x="228" y="102"/>
                    </a:lnTo>
                    <a:lnTo>
                      <a:pt x="228" y="10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4358" y="2547"/>
                <a:ext cx="179" cy="155"/>
              </a:xfrm>
              <a:custGeom>
                <a:rect b="b" l="l" r="r" t="t"/>
                <a:pathLst>
                  <a:path extrusionOk="0" h="155" w="179">
                    <a:moveTo>
                      <a:pt x="155" y="40"/>
                    </a:moveTo>
                    <a:lnTo>
                      <a:pt x="153" y="34"/>
                    </a:lnTo>
                    <a:lnTo>
                      <a:pt x="145" y="27"/>
                    </a:lnTo>
                    <a:lnTo>
                      <a:pt x="142" y="14"/>
                    </a:lnTo>
                    <a:lnTo>
                      <a:pt x="144" y="1"/>
                    </a:lnTo>
                    <a:lnTo>
                      <a:pt x="137" y="0"/>
                    </a:lnTo>
                    <a:lnTo>
                      <a:pt x="136" y="4"/>
                    </a:lnTo>
                    <a:lnTo>
                      <a:pt x="126" y="4"/>
                    </a:lnTo>
                    <a:lnTo>
                      <a:pt x="131" y="9"/>
                    </a:lnTo>
                    <a:lnTo>
                      <a:pt x="132" y="21"/>
                    </a:lnTo>
                    <a:lnTo>
                      <a:pt x="124" y="30"/>
                    </a:lnTo>
                    <a:lnTo>
                      <a:pt x="116" y="43"/>
                    </a:lnTo>
                    <a:lnTo>
                      <a:pt x="108" y="45"/>
                    </a:lnTo>
                    <a:lnTo>
                      <a:pt x="95" y="34"/>
                    </a:lnTo>
                    <a:lnTo>
                      <a:pt x="89" y="38"/>
                    </a:lnTo>
                    <a:lnTo>
                      <a:pt x="88" y="44"/>
                    </a:lnTo>
                    <a:lnTo>
                      <a:pt x="79" y="46"/>
                    </a:lnTo>
                    <a:lnTo>
                      <a:pt x="79" y="51"/>
                    </a:lnTo>
                    <a:lnTo>
                      <a:pt x="63" y="51"/>
                    </a:lnTo>
                    <a:lnTo>
                      <a:pt x="61" y="46"/>
                    </a:lnTo>
                    <a:lnTo>
                      <a:pt x="50" y="46"/>
                    </a:lnTo>
                    <a:lnTo>
                      <a:pt x="44" y="49"/>
                    </a:lnTo>
                    <a:lnTo>
                      <a:pt x="40" y="48"/>
                    </a:lnTo>
                    <a:lnTo>
                      <a:pt x="32" y="37"/>
                    </a:lnTo>
                    <a:lnTo>
                      <a:pt x="29" y="32"/>
                    </a:lnTo>
                    <a:lnTo>
                      <a:pt x="18" y="34"/>
                    </a:lnTo>
                    <a:lnTo>
                      <a:pt x="14" y="43"/>
                    </a:lnTo>
                    <a:lnTo>
                      <a:pt x="10" y="59"/>
                    </a:lnTo>
                    <a:lnTo>
                      <a:pt x="5" y="62"/>
                    </a:lnTo>
                    <a:lnTo>
                      <a:pt x="0" y="64"/>
                    </a:lnTo>
                    <a:lnTo>
                      <a:pt x="10" y="71"/>
                    </a:lnTo>
                    <a:lnTo>
                      <a:pt x="19" y="79"/>
                    </a:lnTo>
                    <a:lnTo>
                      <a:pt x="19" y="84"/>
                    </a:lnTo>
                    <a:lnTo>
                      <a:pt x="30" y="93"/>
                    </a:lnTo>
                    <a:lnTo>
                      <a:pt x="37" y="101"/>
                    </a:lnTo>
                    <a:lnTo>
                      <a:pt x="41" y="111"/>
                    </a:lnTo>
                    <a:lnTo>
                      <a:pt x="53" y="118"/>
                    </a:lnTo>
                    <a:lnTo>
                      <a:pt x="55" y="125"/>
                    </a:lnTo>
                    <a:lnTo>
                      <a:pt x="65" y="139"/>
                    </a:lnTo>
                    <a:lnTo>
                      <a:pt x="72" y="141"/>
                    </a:lnTo>
                    <a:lnTo>
                      <a:pt x="76" y="138"/>
                    </a:lnTo>
                    <a:lnTo>
                      <a:pt x="84" y="139"/>
                    </a:lnTo>
                    <a:lnTo>
                      <a:pt x="92" y="136"/>
                    </a:lnTo>
                    <a:lnTo>
                      <a:pt x="96" y="143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17" y="150"/>
                    </a:lnTo>
                    <a:lnTo>
                      <a:pt x="126" y="154"/>
                    </a:lnTo>
                    <a:lnTo>
                      <a:pt x="139" y="150"/>
                    </a:lnTo>
                    <a:lnTo>
                      <a:pt x="150" y="150"/>
                    </a:lnTo>
                    <a:lnTo>
                      <a:pt x="159" y="141"/>
                    </a:lnTo>
                    <a:lnTo>
                      <a:pt x="169" y="131"/>
                    </a:lnTo>
                    <a:lnTo>
                      <a:pt x="179" y="119"/>
                    </a:lnTo>
                    <a:lnTo>
                      <a:pt x="170" y="100"/>
                    </a:lnTo>
                    <a:lnTo>
                      <a:pt x="163" y="96"/>
                    </a:lnTo>
                    <a:lnTo>
                      <a:pt x="160" y="89"/>
                    </a:lnTo>
                    <a:lnTo>
                      <a:pt x="151" y="80"/>
                    </a:lnTo>
                    <a:lnTo>
                      <a:pt x="142" y="79"/>
                    </a:lnTo>
                    <a:lnTo>
                      <a:pt x="147" y="69"/>
                    </a:lnTo>
                    <a:lnTo>
                      <a:pt x="156" y="69"/>
                    </a:lnTo>
                    <a:lnTo>
                      <a:pt x="158" y="63"/>
                    </a:lnTo>
                    <a:lnTo>
                      <a:pt x="157" y="49"/>
                    </a:lnTo>
                    <a:lnTo>
                      <a:pt x="155" y="48"/>
                    </a:lnTo>
                    <a:lnTo>
                      <a:pt x="155" y="40"/>
                    </a:lnTo>
                    <a:lnTo>
                      <a:pt x="155" y="4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3709" y="2469"/>
                <a:ext cx="95" cy="76"/>
              </a:xfrm>
              <a:custGeom>
                <a:rect b="b" l="l" r="r" t="t"/>
                <a:pathLst>
                  <a:path extrusionOk="0" h="76" w="95">
                    <a:moveTo>
                      <a:pt x="85" y="36"/>
                    </a:moveTo>
                    <a:lnTo>
                      <a:pt x="74" y="23"/>
                    </a:lnTo>
                    <a:lnTo>
                      <a:pt x="65" y="10"/>
                    </a:lnTo>
                    <a:lnTo>
                      <a:pt x="56" y="6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2" y="4"/>
                    </a:lnTo>
                    <a:lnTo>
                      <a:pt x="24" y="3"/>
                    </a:lnTo>
                    <a:lnTo>
                      <a:pt x="19" y="8"/>
                    </a:lnTo>
                    <a:lnTo>
                      <a:pt x="15" y="17"/>
                    </a:lnTo>
                    <a:lnTo>
                      <a:pt x="7" y="30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14" y="54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39" y="49"/>
                    </a:lnTo>
                    <a:lnTo>
                      <a:pt x="45" y="53"/>
                    </a:lnTo>
                    <a:lnTo>
                      <a:pt x="50" y="53"/>
                    </a:lnTo>
                    <a:lnTo>
                      <a:pt x="56" y="50"/>
                    </a:lnTo>
                    <a:lnTo>
                      <a:pt x="58" y="55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38" y="55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6" y="61"/>
                    </a:lnTo>
                    <a:lnTo>
                      <a:pt x="12" y="61"/>
                    </a:lnTo>
                    <a:lnTo>
                      <a:pt x="14" y="75"/>
                    </a:lnTo>
                    <a:lnTo>
                      <a:pt x="22" y="72"/>
                    </a:lnTo>
                    <a:lnTo>
                      <a:pt x="28" y="73"/>
                    </a:lnTo>
                    <a:lnTo>
                      <a:pt x="32" y="71"/>
                    </a:lnTo>
                    <a:lnTo>
                      <a:pt x="60" y="71"/>
                    </a:lnTo>
                    <a:lnTo>
                      <a:pt x="68" y="72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92" y="75"/>
                    </a:lnTo>
                    <a:lnTo>
                      <a:pt x="95" y="74"/>
                    </a:lnTo>
                    <a:lnTo>
                      <a:pt x="95" y="68"/>
                    </a:lnTo>
                    <a:lnTo>
                      <a:pt x="94" y="61"/>
                    </a:lnTo>
                    <a:lnTo>
                      <a:pt x="88" y="57"/>
                    </a:lnTo>
                    <a:lnTo>
                      <a:pt x="85" y="46"/>
                    </a:lnTo>
                    <a:lnTo>
                      <a:pt x="85" y="36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3776" y="2586"/>
                <a:ext cx="47" cy="58"/>
              </a:xfrm>
              <a:custGeom>
                <a:rect b="b" l="l" r="r" t="t"/>
                <a:pathLst>
                  <a:path extrusionOk="0" h="58" w="47">
                    <a:moveTo>
                      <a:pt x="47" y="29"/>
                    </a:moveTo>
                    <a:lnTo>
                      <a:pt x="43" y="30"/>
                    </a:lnTo>
                    <a:lnTo>
                      <a:pt x="43" y="23"/>
                    </a:lnTo>
                    <a:lnTo>
                      <a:pt x="40" y="19"/>
                    </a:lnTo>
                    <a:lnTo>
                      <a:pt x="41" y="14"/>
                    </a:lnTo>
                    <a:lnTo>
                      <a:pt x="38" y="6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0" y="20"/>
                    </a:lnTo>
                    <a:lnTo>
                      <a:pt x="2" y="33"/>
                    </a:lnTo>
                    <a:lnTo>
                      <a:pt x="4" y="40"/>
                    </a:lnTo>
                    <a:lnTo>
                      <a:pt x="12" y="49"/>
                    </a:lnTo>
                    <a:lnTo>
                      <a:pt x="24" y="56"/>
                    </a:lnTo>
                    <a:lnTo>
                      <a:pt x="28" y="58"/>
                    </a:lnTo>
                    <a:lnTo>
                      <a:pt x="32" y="52"/>
                    </a:lnTo>
                    <a:lnTo>
                      <a:pt x="33" y="47"/>
                    </a:lnTo>
                    <a:lnTo>
                      <a:pt x="40" y="37"/>
                    </a:lnTo>
                    <a:lnTo>
                      <a:pt x="47" y="29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2578" y="2508"/>
                <a:ext cx="37" cy="22"/>
              </a:xfrm>
              <a:custGeom>
                <a:rect b="b" l="l" r="r" t="t"/>
                <a:pathLst>
                  <a:path extrusionOk="0" h="22" w="37">
                    <a:moveTo>
                      <a:pt x="36" y="18"/>
                    </a:moveTo>
                    <a:lnTo>
                      <a:pt x="37" y="11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5" y="15"/>
                    </a:lnTo>
                    <a:lnTo>
                      <a:pt x="13" y="17"/>
                    </a:lnTo>
                    <a:lnTo>
                      <a:pt x="19" y="20"/>
                    </a:lnTo>
                    <a:lnTo>
                      <a:pt x="25" y="22"/>
                    </a:lnTo>
                    <a:lnTo>
                      <a:pt x="34" y="22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4247" y="1945"/>
                <a:ext cx="64" cy="68"/>
              </a:xfrm>
              <a:custGeom>
                <a:rect b="b" l="l" r="r" t="t"/>
                <a:pathLst>
                  <a:path extrusionOk="0" h="68" w="64">
                    <a:moveTo>
                      <a:pt x="39" y="17"/>
                    </a:moveTo>
                    <a:lnTo>
                      <a:pt x="30" y="13"/>
                    </a:lnTo>
                    <a:lnTo>
                      <a:pt x="27" y="8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6" y="31"/>
                    </a:lnTo>
                    <a:lnTo>
                      <a:pt x="14" y="37"/>
                    </a:lnTo>
                    <a:lnTo>
                      <a:pt x="13" y="45"/>
                    </a:lnTo>
                    <a:lnTo>
                      <a:pt x="9" y="46"/>
                    </a:lnTo>
                    <a:lnTo>
                      <a:pt x="13" y="49"/>
                    </a:lnTo>
                    <a:lnTo>
                      <a:pt x="16" y="51"/>
                    </a:lnTo>
                    <a:lnTo>
                      <a:pt x="21" y="53"/>
                    </a:lnTo>
                    <a:lnTo>
                      <a:pt x="27" y="57"/>
                    </a:lnTo>
                    <a:lnTo>
                      <a:pt x="25" y="58"/>
                    </a:lnTo>
                    <a:lnTo>
                      <a:pt x="29" y="57"/>
                    </a:lnTo>
                    <a:lnTo>
                      <a:pt x="30" y="51"/>
                    </a:lnTo>
                    <a:lnTo>
                      <a:pt x="32" y="50"/>
                    </a:lnTo>
                    <a:lnTo>
                      <a:pt x="35" y="52"/>
                    </a:lnTo>
                    <a:lnTo>
                      <a:pt x="38" y="54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46" y="64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50" y="67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7" y="62"/>
                    </a:lnTo>
                    <a:lnTo>
                      <a:pt x="59" y="57"/>
                    </a:lnTo>
                    <a:lnTo>
                      <a:pt x="64" y="51"/>
                    </a:lnTo>
                    <a:lnTo>
                      <a:pt x="56" y="44"/>
                    </a:lnTo>
                    <a:lnTo>
                      <a:pt x="54" y="38"/>
                    </a:lnTo>
                    <a:lnTo>
                      <a:pt x="57" y="33"/>
                    </a:lnTo>
                    <a:lnTo>
                      <a:pt x="54" y="31"/>
                    </a:lnTo>
                    <a:lnTo>
                      <a:pt x="58" y="28"/>
                    </a:lnTo>
                    <a:lnTo>
                      <a:pt x="53" y="26"/>
                    </a:lnTo>
                    <a:lnTo>
                      <a:pt x="49" y="29"/>
                    </a:lnTo>
                    <a:lnTo>
                      <a:pt x="41" y="24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3071" y="2657"/>
                <a:ext cx="65" cy="75"/>
              </a:xfrm>
              <a:custGeom>
                <a:rect b="b" l="l" r="r" t="t"/>
                <a:pathLst>
                  <a:path extrusionOk="0" h="75" w="65">
                    <a:moveTo>
                      <a:pt x="49" y="0"/>
                    </a:moveTo>
                    <a:lnTo>
                      <a:pt x="36" y="1"/>
                    </a:lnTo>
                    <a:lnTo>
                      <a:pt x="34" y="5"/>
                    </a:lnTo>
                    <a:lnTo>
                      <a:pt x="15" y="1"/>
                    </a:lnTo>
                    <a:lnTo>
                      <a:pt x="12" y="17"/>
                    </a:lnTo>
                    <a:lnTo>
                      <a:pt x="3" y="22"/>
                    </a:lnTo>
                    <a:lnTo>
                      <a:pt x="4" y="26"/>
                    </a:lnTo>
                    <a:lnTo>
                      <a:pt x="0" y="35"/>
                    </a:lnTo>
                    <a:lnTo>
                      <a:pt x="7" y="48"/>
                    </a:lnTo>
                    <a:lnTo>
                      <a:pt x="12" y="48"/>
                    </a:lnTo>
                    <a:lnTo>
                      <a:pt x="14" y="58"/>
                    </a:lnTo>
                    <a:lnTo>
                      <a:pt x="24" y="73"/>
                    </a:lnTo>
                    <a:lnTo>
                      <a:pt x="32" y="75"/>
                    </a:lnTo>
                    <a:lnTo>
                      <a:pt x="33" y="71"/>
                    </a:lnTo>
                    <a:lnTo>
                      <a:pt x="31" y="68"/>
                    </a:lnTo>
                    <a:lnTo>
                      <a:pt x="33" y="63"/>
                    </a:lnTo>
                    <a:lnTo>
                      <a:pt x="39" y="64"/>
                    </a:lnTo>
                    <a:lnTo>
                      <a:pt x="47" y="62"/>
                    </a:lnTo>
                    <a:lnTo>
                      <a:pt x="56" y="66"/>
                    </a:lnTo>
                    <a:lnTo>
                      <a:pt x="59" y="59"/>
                    </a:lnTo>
                    <a:lnTo>
                      <a:pt x="61" y="51"/>
                    </a:lnTo>
                    <a:lnTo>
                      <a:pt x="64" y="43"/>
                    </a:lnTo>
                    <a:lnTo>
                      <a:pt x="58" y="33"/>
                    </a:lnTo>
                    <a:lnTo>
                      <a:pt x="57" y="20"/>
                    </a:lnTo>
                    <a:lnTo>
                      <a:pt x="65" y="5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4216" y="1886"/>
                <a:ext cx="77" cy="32"/>
              </a:xfrm>
              <a:custGeom>
                <a:rect b="b" l="l" r="r" t="t"/>
                <a:pathLst>
                  <a:path extrusionOk="0" h="32" w="77">
                    <a:moveTo>
                      <a:pt x="77" y="9"/>
                    </a:moveTo>
                    <a:lnTo>
                      <a:pt x="63" y="2"/>
                    </a:lnTo>
                    <a:lnTo>
                      <a:pt x="54" y="4"/>
                    </a:lnTo>
                    <a:lnTo>
                      <a:pt x="47" y="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17" y="5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33" y="25"/>
                    </a:lnTo>
                    <a:lnTo>
                      <a:pt x="39" y="23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49" y="18"/>
                    </a:lnTo>
                    <a:lnTo>
                      <a:pt x="54" y="16"/>
                    </a:lnTo>
                    <a:lnTo>
                      <a:pt x="69" y="22"/>
                    </a:lnTo>
                    <a:lnTo>
                      <a:pt x="72" y="20"/>
                    </a:lnTo>
                    <a:lnTo>
                      <a:pt x="74" y="13"/>
                    </a:lnTo>
                    <a:lnTo>
                      <a:pt x="77" y="9"/>
                    </a:lnTo>
                    <a:lnTo>
                      <a:pt x="77" y="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4175" y="1933"/>
                <a:ext cx="40" cy="24"/>
              </a:xfrm>
              <a:custGeom>
                <a:rect b="b" l="l" r="r" t="t"/>
                <a:pathLst>
                  <a:path extrusionOk="0" h="24" w="40">
                    <a:moveTo>
                      <a:pt x="40" y="6"/>
                    </a:moveTo>
                    <a:lnTo>
                      <a:pt x="37" y="1"/>
                    </a:lnTo>
                    <a:lnTo>
                      <a:pt x="34" y="0"/>
                    </a:lnTo>
                    <a:lnTo>
                      <a:pt x="32" y="4"/>
                    </a:lnTo>
                    <a:lnTo>
                      <a:pt x="20" y="4"/>
                    </a:lnTo>
                    <a:lnTo>
                      <a:pt x="13" y="8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3" y="20"/>
                    </a:lnTo>
                    <a:lnTo>
                      <a:pt x="28" y="18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4123" y="1568"/>
                <a:ext cx="143" cy="220"/>
              </a:xfrm>
              <a:custGeom>
                <a:rect b="b" l="l" r="r" t="t"/>
                <a:pathLst>
                  <a:path extrusionOk="0" h="220" w="143">
                    <a:moveTo>
                      <a:pt x="143" y="47"/>
                    </a:moveTo>
                    <a:lnTo>
                      <a:pt x="137" y="41"/>
                    </a:lnTo>
                    <a:lnTo>
                      <a:pt x="133" y="18"/>
                    </a:lnTo>
                    <a:lnTo>
                      <a:pt x="113" y="7"/>
                    </a:lnTo>
                    <a:lnTo>
                      <a:pt x="96" y="0"/>
                    </a:lnTo>
                    <a:lnTo>
                      <a:pt x="89" y="1"/>
                    </a:lnTo>
                    <a:lnTo>
                      <a:pt x="89" y="11"/>
                    </a:lnTo>
                    <a:lnTo>
                      <a:pt x="67" y="8"/>
                    </a:lnTo>
                    <a:lnTo>
                      <a:pt x="65" y="16"/>
                    </a:lnTo>
                    <a:lnTo>
                      <a:pt x="54" y="16"/>
                    </a:lnTo>
                    <a:lnTo>
                      <a:pt x="48" y="28"/>
                    </a:lnTo>
                    <a:lnTo>
                      <a:pt x="39" y="44"/>
                    </a:lnTo>
                    <a:lnTo>
                      <a:pt x="23" y="67"/>
                    </a:lnTo>
                    <a:lnTo>
                      <a:pt x="28" y="72"/>
                    </a:lnTo>
                    <a:lnTo>
                      <a:pt x="24" y="78"/>
                    </a:lnTo>
                    <a:lnTo>
                      <a:pt x="12" y="78"/>
                    </a:lnTo>
                    <a:lnTo>
                      <a:pt x="5" y="92"/>
                    </a:lnTo>
                    <a:lnTo>
                      <a:pt x="8" y="113"/>
                    </a:lnTo>
                    <a:lnTo>
                      <a:pt x="17" y="122"/>
                    </a:lnTo>
                    <a:lnTo>
                      <a:pt x="14" y="141"/>
                    </a:lnTo>
                    <a:lnTo>
                      <a:pt x="5" y="152"/>
                    </a:lnTo>
                    <a:lnTo>
                      <a:pt x="0" y="162"/>
                    </a:lnTo>
                    <a:lnTo>
                      <a:pt x="12" y="185"/>
                    </a:lnTo>
                    <a:lnTo>
                      <a:pt x="24" y="204"/>
                    </a:lnTo>
                    <a:lnTo>
                      <a:pt x="30" y="220"/>
                    </a:lnTo>
                    <a:lnTo>
                      <a:pt x="44" y="219"/>
                    </a:lnTo>
                    <a:lnTo>
                      <a:pt x="51" y="206"/>
                    </a:lnTo>
                    <a:lnTo>
                      <a:pt x="67" y="207"/>
                    </a:lnTo>
                    <a:lnTo>
                      <a:pt x="72" y="192"/>
                    </a:lnTo>
                    <a:lnTo>
                      <a:pt x="74" y="164"/>
                    </a:lnTo>
                    <a:lnTo>
                      <a:pt x="87" y="160"/>
                    </a:lnTo>
                    <a:lnTo>
                      <a:pt x="96" y="141"/>
                    </a:lnTo>
                    <a:lnTo>
                      <a:pt x="83" y="132"/>
                    </a:lnTo>
                    <a:lnTo>
                      <a:pt x="72" y="121"/>
                    </a:lnTo>
                    <a:lnTo>
                      <a:pt x="79" y="99"/>
                    </a:lnTo>
                    <a:lnTo>
                      <a:pt x="100" y="85"/>
                    </a:lnTo>
                    <a:lnTo>
                      <a:pt x="117" y="72"/>
                    </a:lnTo>
                    <a:lnTo>
                      <a:pt x="114" y="62"/>
                    </a:lnTo>
                    <a:lnTo>
                      <a:pt x="124" y="51"/>
                    </a:lnTo>
                    <a:lnTo>
                      <a:pt x="143" y="47"/>
                    </a:lnTo>
                    <a:lnTo>
                      <a:pt x="143" y="4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4451" y="3221"/>
                <a:ext cx="21" cy="29"/>
              </a:xfrm>
              <a:custGeom>
                <a:rect b="b" l="l" r="r" t="t"/>
                <a:pathLst>
                  <a:path extrusionOk="0" h="29" w="21">
                    <a:moveTo>
                      <a:pt x="19" y="3"/>
                    </a:move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8" y="29"/>
                    </a:lnTo>
                    <a:lnTo>
                      <a:pt x="17" y="26"/>
                    </a:lnTo>
                    <a:lnTo>
                      <a:pt x="21" y="19"/>
                    </a:lnTo>
                    <a:lnTo>
                      <a:pt x="20" y="11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4514" y="2101"/>
                <a:ext cx="91" cy="88"/>
              </a:xfrm>
              <a:custGeom>
                <a:rect b="b" l="l" r="r" t="t"/>
                <a:pathLst>
                  <a:path extrusionOk="0" h="88" w="91">
                    <a:moveTo>
                      <a:pt x="48" y="70"/>
                    </a:moveTo>
                    <a:lnTo>
                      <a:pt x="79" y="51"/>
                    </a:lnTo>
                    <a:lnTo>
                      <a:pt x="82" y="30"/>
                    </a:lnTo>
                    <a:lnTo>
                      <a:pt x="78" y="17"/>
                    </a:lnTo>
                    <a:lnTo>
                      <a:pt x="86" y="12"/>
                    </a:lnTo>
                    <a:lnTo>
                      <a:pt x="91" y="0"/>
                    </a:lnTo>
                    <a:lnTo>
                      <a:pt x="75" y="3"/>
                    </a:lnTo>
                    <a:lnTo>
                      <a:pt x="67" y="3"/>
                    </a:lnTo>
                    <a:lnTo>
                      <a:pt x="51" y="10"/>
                    </a:lnTo>
                    <a:lnTo>
                      <a:pt x="39" y="10"/>
                    </a:lnTo>
                    <a:lnTo>
                      <a:pt x="30" y="7"/>
                    </a:lnTo>
                    <a:lnTo>
                      <a:pt x="15" y="12"/>
                    </a:lnTo>
                    <a:lnTo>
                      <a:pt x="10" y="8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4" y="47"/>
                    </a:lnTo>
                    <a:lnTo>
                      <a:pt x="10" y="48"/>
                    </a:lnTo>
                    <a:lnTo>
                      <a:pt x="14" y="55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5" y="79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21" y="88"/>
                    </a:lnTo>
                    <a:lnTo>
                      <a:pt x="48" y="70"/>
                    </a:lnTo>
                    <a:lnTo>
                      <a:pt x="48" y="7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4194" y="2348"/>
                <a:ext cx="161" cy="285"/>
              </a:xfrm>
              <a:custGeom>
                <a:rect b="b" l="l" r="r" t="t"/>
                <a:pathLst>
                  <a:path extrusionOk="0" h="285" w="161">
                    <a:moveTo>
                      <a:pt x="158" y="68"/>
                    </a:moveTo>
                    <a:lnTo>
                      <a:pt x="95" y="34"/>
                    </a:lnTo>
                    <a:lnTo>
                      <a:pt x="33" y="0"/>
                    </a:lnTo>
                    <a:lnTo>
                      <a:pt x="18" y="10"/>
                    </a:lnTo>
                    <a:lnTo>
                      <a:pt x="22" y="37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35" y="54"/>
                    </a:lnTo>
                    <a:lnTo>
                      <a:pt x="32" y="62"/>
                    </a:lnTo>
                    <a:lnTo>
                      <a:pt x="27" y="97"/>
                    </a:lnTo>
                    <a:lnTo>
                      <a:pt x="26" y="121"/>
                    </a:lnTo>
                    <a:lnTo>
                      <a:pt x="7" y="138"/>
                    </a:lnTo>
                    <a:lnTo>
                      <a:pt x="0" y="161"/>
                    </a:lnTo>
                    <a:lnTo>
                      <a:pt x="7" y="167"/>
                    </a:lnTo>
                    <a:lnTo>
                      <a:pt x="7" y="179"/>
                    </a:lnTo>
                    <a:lnTo>
                      <a:pt x="17" y="180"/>
                    </a:lnTo>
                    <a:lnTo>
                      <a:pt x="15" y="187"/>
                    </a:lnTo>
                    <a:lnTo>
                      <a:pt x="22" y="199"/>
                    </a:lnTo>
                    <a:lnTo>
                      <a:pt x="23" y="210"/>
                    </a:lnTo>
                    <a:lnTo>
                      <a:pt x="22" y="223"/>
                    </a:lnTo>
                    <a:lnTo>
                      <a:pt x="32" y="239"/>
                    </a:lnTo>
                    <a:lnTo>
                      <a:pt x="22" y="238"/>
                    </a:lnTo>
                    <a:lnTo>
                      <a:pt x="18" y="240"/>
                    </a:lnTo>
                    <a:lnTo>
                      <a:pt x="11" y="238"/>
                    </a:lnTo>
                    <a:lnTo>
                      <a:pt x="8" y="247"/>
                    </a:lnTo>
                    <a:lnTo>
                      <a:pt x="17" y="257"/>
                    </a:lnTo>
                    <a:lnTo>
                      <a:pt x="24" y="260"/>
                    </a:lnTo>
                    <a:lnTo>
                      <a:pt x="27" y="267"/>
                    </a:lnTo>
                    <a:lnTo>
                      <a:pt x="32" y="280"/>
                    </a:lnTo>
                    <a:lnTo>
                      <a:pt x="29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48" y="279"/>
                    </a:lnTo>
                    <a:lnTo>
                      <a:pt x="51" y="283"/>
                    </a:lnTo>
                    <a:lnTo>
                      <a:pt x="71" y="276"/>
                    </a:lnTo>
                    <a:lnTo>
                      <a:pt x="78" y="269"/>
                    </a:lnTo>
                    <a:lnTo>
                      <a:pt x="85" y="263"/>
                    </a:lnTo>
                    <a:lnTo>
                      <a:pt x="84" y="257"/>
                    </a:lnTo>
                    <a:lnTo>
                      <a:pt x="88" y="255"/>
                    </a:lnTo>
                    <a:lnTo>
                      <a:pt x="104" y="256"/>
                    </a:lnTo>
                    <a:lnTo>
                      <a:pt x="118" y="248"/>
                    </a:lnTo>
                    <a:lnTo>
                      <a:pt x="129" y="229"/>
                    </a:lnTo>
                    <a:lnTo>
                      <a:pt x="137" y="222"/>
                    </a:lnTo>
                    <a:lnTo>
                      <a:pt x="147" y="218"/>
                    </a:lnTo>
                    <a:lnTo>
                      <a:pt x="147" y="214"/>
                    </a:lnTo>
                    <a:lnTo>
                      <a:pt x="141" y="209"/>
                    </a:lnTo>
                    <a:lnTo>
                      <a:pt x="141" y="199"/>
                    </a:lnTo>
                    <a:lnTo>
                      <a:pt x="137" y="192"/>
                    </a:lnTo>
                    <a:lnTo>
                      <a:pt x="132" y="192"/>
                    </a:lnTo>
                    <a:lnTo>
                      <a:pt x="133" y="186"/>
                    </a:lnTo>
                    <a:lnTo>
                      <a:pt x="137" y="178"/>
                    </a:lnTo>
                    <a:lnTo>
                      <a:pt x="135" y="171"/>
                    </a:lnTo>
                    <a:lnTo>
                      <a:pt x="140" y="166"/>
                    </a:lnTo>
                    <a:lnTo>
                      <a:pt x="137" y="162"/>
                    </a:lnTo>
                    <a:lnTo>
                      <a:pt x="141" y="150"/>
                    </a:lnTo>
                    <a:lnTo>
                      <a:pt x="148" y="138"/>
                    </a:lnTo>
                    <a:lnTo>
                      <a:pt x="161" y="138"/>
                    </a:lnTo>
                    <a:lnTo>
                      <a:pt x="158" y="68"/>
                    </a:lnTo>
                    <a:lnTo>
                      <a:pt x="158" y="6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983" y="2568"/>
                <a:ext cx="30" cy="91"/>
              </a:xfrm>
              <a:custGeom>
                <a:rect b="b" l="l" r="r" t="t"/>
                <a:pathLst>
                  <a:path extrusionOk="0" h="91" w="30">
                    <a:moveTo>
                      <a:pt x="14" y="1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6" y="15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48"/>
                    </a:lnTo>
                    <a:lnTo>
                      <a:pt x="8" y="65"/>
                    </a:lnTo>
                    <a:lnTo>
                      <a:pt x="10" y="74"/>
                    </a:lnTo>
                    <a:lnTo>
                      <a:pt x="14" y="85"/>
                    </a:lnTo>
                    <a:lnTo>
                      <a:pt x="17" y="91"/>
                    </a:lnTo>
                    <a:lnTo>
                      <a:pt x="30" y="87"/>
                    </a:lnTo>
                    <a:lnTo>
                      <a:pt x="26" y="75"/>
                    </a:lnTo>
                    <a:lnTo>
                      <a:pt x="26" y="34"/>
                    </a:lnTo>
                    <a:lnTo>
                      <a:pt x="24" y="30"/>
                    </a:lnTo>
                    <a:lnTo>
                      <a:pt x="23" y="22"/>
                    </a:lnTo>
                    <a:lnTo>
                      <a:pt x="17" y="16"/>
                    </a:lnTo>
                    <a:lnTo>
                      <a:pt x="12" y="10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5491" y="2401"/>
                <a:ext cx="136" cy="262"/>
              </a:xfrm>
              <a:custGeom>
                <a:rect b="b" l="l" r="r" t="t"/>
                <a:pathLst>
                  <a:path extrusionOk="0" h="262" w="136">
                    <a:moveTo>
                      <a:pt x="132" y="110"/>
                    </a:moveTo>
                    <a:lnTo>
                      <a:pt x="136" y="102"/>
                    </a:lnTo>
                    <a:lnTo>
                      <a:pt x="135" y="86"/>
                    </a:lnTo>
                    <a:lnTo>
                      <a:pt x="120" y="71"/>
                    </a:lnTo>
                    <a:lnTo>
                      <a:pt x="117" y="53"/>
                    </a:lnTo>
                    <a:lnTo>
                      <a:pt x="103" y="39"/>
                    </a:lnTo>
                    <a:lnTo>
                      <a:pt x="91" y="38"/>
                    </a:lnTo>
                    <a:lnTo>
                      <a:pt x="89" y="44"/>
                    </a:lnTo>
                    <a:lnTo>
                      <a:pt x="80" y="44"/>
                    </a:lnTo>
                    <a:lnTo>
                      <a:pt x="75" y="41"/>
                    </a:lnTo>
                    <a:lnTo>
                      <a:pt x="60" y="52"/>
                    </a:lnTo>
                    <a:lnTo>
                      <a:pt x="57" y="36"/>
                    </a:lnTo>
                    <a:lnTo>
                      <a:pt x="58" y="17"/>
                    </a:lnTo>
                    <a:lnTo>
                      <a:pt x="47" y="16"/>
                    </a:lnTo>
                    <a:lnTo>
                      <a:pt x="45" y="6"/>
                    </a:lnTo>
                    <a:lnTo>
                      <a:pt x="38" y="0"/>
                    </a:lnTo>
                    <a:lnTo>
                      <a:pt x="29" y="4"/>
                    </a:lnTo>
                    <a:lnTo>
                      <a:pt x="22" y="12"/>
                    </a:lnTo>
                    <a:lnTo>
                      <a:pt x="10" y="13"/>
                    </a:lnTo>
                    <a:lnTo>
                      <a:pt x="6" y="32"/>
                    </a:lnTo>
                    <a:lnTo>
                      <a:pt x="0" y="35"/>
                    </a:lnTo>
                    <a:lnTo>
                      <a:pt x="10" y="51"/>
                    </a:lnTo>
                    <a:lnTo>
                      <a:pt x="22" y="64"/>
                    </a:lnTo>
                    <a:lnTo>
                      <a:pt x="29" y="76"/>
                    </a:lnTo>
                    <a:lnTo>
                      <a:pt x="26" y="91"/>
                    </a:lnTo>
                    <a:lnTo>
                      <a:pt x="21" y="95"/>
                    </a:lnTo>
                    <a:lnTo>
                      <a:pt x="26" y="103"/>
                    </a:lnTo>
                    <a:lnTo>
                      <a:pt x="38" y="118"/>
                    </a:lnTo>
                    <a:lnTo>
                      <a:pt x="40" y="127"/>
                    </a:lnTo>
                    <a:lnTo>
                      <a:pt x="40" y="136"/>
                    </a:lnTo>
                    <a:lnTo>
                      <a:pt x="49" y="152"/>
                    </a:lnTo>
                    <a:lnTo>
                      <a:pt x="41" y="169"/>
                    </a:lnTo>
                    <a:lnTo>
                      <a:pt x="35" y="187"/>
                    </a:lnTo>
                    <a:lnTo>
                      <a:pt x="31" y="204"/>
                    </a:lnTo>
                    <a:lnTo>
                      <a:pt x="31" y="215"/>
                    </a:lnTo>
                    <a:lnTo>
                      <a:pt x="34" y="225"/>
                    </a:lnTo>
                    <a:lnTo>
                      <a:pt x="36" y="214"/>
                    </a:lnTo>
                    <a:lnTo>
                      <a:pt x="44" y="223"/>
                    </a:lnTo>
                    <a:lnTo>
                      <a:pt x="53" y="233"/>
                    </a:lnTo>
                    <a:lnTo>
                      <a:pt x="56" y="241"/>
                    </a:lnTo>
                    <a:lnTo>
                      <a:pt x="63" y="248"/>
                    </a:lnTo>
                    <a:lnTo>
                      <a:pt x="66" y="245"/>
                    </a:lnTo>
                    <a:lnTo>
                      <a:pt x="78" y="253"/>
                    </a:lnTo>
                    <a:lnTo>
                      <a:pt x="80" y="262"/>
                    </a:lnTo>
                    <a:lnTo>
                      <a:pt x="91" y="260"/>
                    </a:lnTo>
                    <a:lnTo>
                      <a:pt x="95" y="252"/>
                    </a:lnTo>
                    <a:lnTo>
                      <a:pt x="87" y="243"/>
                    </a:lnTo>
                    <a:lnTo>
                      <a:pt x="77" y="241"/>
                    </a:lnTo>
                    <a:lnTo>
                      <a:pt x="68" y="232"/>
                    </a:lnTo>
                    <a:lnTo>
                      <a:pt x="64" y="216"/>
                    </a:lnTo>
                    <a:lnTo>
                      <a:pt x="56" y="199"/>
                    </a:lnTo>
                    <a:lnTo>
                      <a:pt x="46" y="199"/>
                    </a:lnTo>
                    <a:lnTo>
                      <a:pt x="45" y="186"/>
                    </a:lnTo>
                    <a:lnTo>
                      <a:pt x="48" y="171"/>
                    </a:lnTo>
                    <a:lnTo>
                      <a:pt x="54" y="145"/>
                    </a:lnTo>
                    <a:lnTo>
                      <a:pt x="54" y="125"/>
                    </a:lnTo>
                    <a:lnTo>
                      <a:pt x="68" y="125"/>
                    </a:lnTo>
                    <a:lnTo>
                      <a:pt x="67" y="139"/>
                    </a:lnTo>
                    <a:lnTo>
                      <a:pt x="80" y="139"/>
                    </a:lnTo>
                    <a:lnTo>
                      <a:pt x="95" y="146"/>
                    </a:lnTo>
                    <a:lnTo>
                      <a:pt x="89" y="125"/>
                    </a:lnTo>
                    <a:lnTo>
                      <a:pt x="97" y="111"/>
                    </a:lnTo>
                    <a:lnTo>
                      <a:pt x="117" y="107"/>
                    </a:lnTo>
                    <a:lnTo>
                      <a:pt x="132" y="110"/>
                    </a:lnTo>
                    <a:lnTo>
                      <a:pt x="132" y="11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4965" y="2035"/>
                <a:ext cx="119" cy="76"/>
              </a:xfrm>
              <a:custGeom>
                <a:rect b="b" l="l" r="r" t="t"/>
                <a:pathLst>
                  <a:path extrusionOk="0" h="76" w="119">
                    <a:moveTo>
                      <a:pt x="46" y="13"/>
                    </a:moveTo>
                    <a:lnTo>
                      <a:pt x="40" y="13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19" y="4"/>
                    </a:lnTo>
                    <a:lnTo>
                      <a:pt x="18" y="15"/>
                    </a:lnTo>
                    <a:lnTo>
                      <a:pt x="14" y="25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2" y="36"/>
                    </a:lnTo>
                    <a:lnTo>
                      <a:pt x="18" y="50"/>
                    </a:lnTo>
                    <a:lnTo>
                      <a:pt x="15" y="68"/>
                    </a:lnTo>
                    <a:lnTo>
                      <a:pt x="19" y="71"/>
                    </a:lnTo>
                    <a:lnTo>
                      <a:pt x="29" y="64"/>
                    </a:lnTo>
                    <a:lnTo>
                      <a:pt x="35" y="68"/>
                    </a:lnTo>
                    <a:lnTo>
                      <a:pt x="38" y="59"/>
                    </a:lnTo>
                    <a:lnTo>
                      <a:pt x="46" y="60"/>
                    </a:lnTo>
                    <a:lnTo>
                      <a:pt x="48" y="57"/>
                    </a:lnTo>
                    <a:lnTo>
                      <a:pt x="47" y="50"/>
                    </a:lnTo>
                    <a:lnTo>
                      <a:pt x="52" y="44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66" y="55"/>
                    </a:lnTo>
                    <a:lnTo>
                      <a:pt x="68" y="69"/>
                    </a:lnTo>
                    <a:lnTo>
                      <a:pt x="75" y="76"/>
                    </a:lnTo>
                    <a:lnTo>
                      <a:pt x="80" y="72"/>
                    </a:lnTo>
                    <a:lnTo>
                      <a:pt x="86" y="70"/>
                    </a:lnTo>
                    <a:lnTo>
                      <a:pt x="93" y="62"/>
                    </a:lnTo>
                    <a:lnTo>
                      <a:pt x="103" y="63"/>
                    </a:lnTo>
                    <a:lnTo>
                      <a:pt x="119" y="63"/>
                    </a:lnTo>
                    <a:lnTo>
                      <a:pt x="113" y="52"/>
                    </a:lnTo>
                    <a:lnTo>
                      <a:pt x="112" y="45"/>
                    </a:lnTo>
                    <a:lnTo>
                      <a:pt x="102" y="42"/>
                    </a:lnTo>
                    <a:lnTo>
                      <a:pt x="98" y="43"/>
                    </a:lnTo>
                    <a:lnTo>
                      <a:pt x="89" y="27"/>
                    </a:lnTo>
                    <a:lnTo>
                      <a:pt x="63" y="29"/>
                    </a:lnTo>
                    <a:lnTo>
                      <a:pt x="43" y="24"/>
                    </a:lnTo>
                    <a:lnTo>
                      <a:pt x="28" y="25"/>
                    </a:lnTo>
                    <a:lnTo>
                      <a:pt x="26" y="15"/>
                    </a:lnTo>
                    <a:lnTo>
                      <a:pt x="43" y="18"/>
                    </a:lnTo>
                    <a:lnTo>
                      <a:pt x="46" y="13"/>
                    </a:ln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737" y="2004"/>
                <a:ext cx="222" cy="133"/>
              </a:xfrm>
              <a:custGeom>
                <a:rect b="b" l="l" r="r" t="t"/>
                <a:pathLst>
                  <a:path extrusionOk="0" h="133" w="222">
                    <a:moveTo>
                      <a:pt x="222" y="95"/>
                    </a:moveTo>
                    <a:lnTo>
                      <a:pt x="220" y="84"/>
                    </a:lnTo>
                    <a:lnTo>
                      <a:pt x="198" y="76"/>
                    </a:lnTo>
                    <a:lnTo>
                      <a:pt x="182" y="67"/>
                    </a:lnTo>
                    <a:lnTo>
                      <a:pt x="170" y="59"/>
                    </a:lnTo>
                    <a:lnTo>
                      <a:pt x="150" y="47"/>
                    </a:lnTo>
                    <a:lnTo>
                      <a:pt x="138" y="29"/>
                    </a:lnTo>
                    <a:lnTo>
                      <a:pt x="133" y="25"/>
                    </a:lnTo>
                    <a:lnTo>
                      <a:pt x="117" y="26"/>
                    </a:lnTo>
                    <a:lnTo>
                      <a:pt x="110" y="23"/>
                    </a:lnTo>
                    <a:lnTo>
                      <a:pt x="105" y="9"/>
                    </a:lnTo>
                    <a:lnTo>
                      <a:pt x="84" y="0"/>
                    </a:lnTo>
                    <a:lnTo>
                      <a:pt x="74" y="10"/>
                    </a:lnTo>
                    <a:lnTo>
                      <a:pt x="63" y="16"/>
                    </a:lnTo>
                    <a:lnTo>
                      <a:pt x="68" y="25"/>
                    </a:lnTo>
                    <a:lnTo>
                      <a:pt x="52" y="25"/>
                    </a:lnTo>
                    <a:lnTo>
                      <a:pt x="45" y="26"/>
                    </a:lnTo>
                    <a:lnTo>
                      <a:pt x="31" y="12"/>
                    </a:lnTo>
                    <a:lnTo>
                      <a:pt x="21" y="7"/>
                    </a:lnTo>
                    <a:lnTo>
                      <a:pt x="5" y="11"/>
                    </a:lnTo>
                    <a:lnTo>
                      <a:pt x="0" y="16"/>
                    </a:lnTo>
                    <a:lnTo>
                      <a:pt x="7" y="28"/>
                    </a:lnTo>
                    <a:lnTo>
                      <a:pt x="5" y="15"/>
                    </a:lnTo>
                    <a:lnTo>
                      <a:pt x="16" y="11"/>
                    </a:lnTo>
                    <a:lnTo>
                      <a:pt x="23" y="21"/>
                    </a:lnTo>
                    <a:lnTo>
                      <a:pt x="35" y="31"/>
                    </a:lnTo>
                    <a:lnTo>
                      <a:pt x="24" y="37"/>
                    </a:lnTo>
                    <a:lnTo>
                      <a:pt x="10" y="32"/>
                    </a:lnTo>
                    <a:lnTo>
                      <a:pt x="10" y="47"/>
                    </a:lnTo>
                    <a:lnTo>
                      <a:pt x="19" y="49"/>
                    </a:lnTo>
                    <a:lnTo>
                      <a:pt x="19" y="60"/>
                    </a:lnTo>
                    <a:lnTo>
                      <a:pt x="31" y="67"/>
                    </a:lnTo>
                    <a:lnTo>
                      <a:pt x="33" y="86"/>
                    </a:lnTo>
                    <a:lnTo>
                      <a:pt x="38" y="98"/>
                    </a:lnTo>
                    <a:lnTo>
                      <a:pt x="50" y="95"/>
                    </a:lnTo>
                    <a:lnTo>
                      <a:pt x="59" y="84"/>
                    </a:lnTo>
                    <a:lnTo>
                      <a:pt x="68" y="85"/>
                    </a:lnTo>
                    <a:lnTo>
                      <a:pt x="75" y="81"/>
                    </a:lnTo>
                    <a:lnTo>
                      <a:pt x="85" y="83"/>
                    </a:lnTo>
                    <a:lnTo>
                      <a:pt x="103" y="93"/>
                    </a:lnTo>
                    <a:lnTo>
                      <a:pt x="115" y="95"/>
                    </a:lnTo>
                    <a:lnTo>
                      <a:pt x="136" y="110"/>
                    </a:lnTo>
                    <a:lnTo>
                      <a:pt x="147" y="111"/>
                    </a:lnTo>
                    <a:lnTo>
                      <a:pt x="151" y="126"/>
                    </a:lnTo>
                    <a:lnTo>
                      <a:pt x="168" y="133"/>
                    </a:lnTo>
                    <a:lnTo>
                      <a:pt x="179" y="131"/>
                    </a:lnTo>
                    <a:lnTo>
                      <a:pt x="180" y="123"/>
                    </a:lnTo>
                    <a:lnTo>
                      <a:pt x="191" y="120"/>
                    </a:lnTo>
                    <a:lnTo>
                      <a:pt x="198" y="114"/>
                    </a:lnTo>
                    <a:lnTo>
                      <a:pt x="198" y="100"/>
                    </a:lnTo>
                    <a:lnTo>
                      <a:pt x="209" y="96"/>
                    </a:lnTo>
                    <a:lnTo>
                      <a:pt x="210" y="90"/>
                    </a:lnTo>
                    <a:lnTo>
                      <a:pt x="218" y="95"/>
                    </a:lnTo>
                    <a:lnTo>
                      <a:pt x="222" y="95"/>
                    </a:lnTo>
                    <a:lnTo>
                      <a:pt x="222" y="9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5941" y="2911"/>
                <a:ext cx="38" cy="21"/>
              </a:xfrm>
              <a:custGeom>
                <a:rect b="b" l="l" r="r" t="t"/>
                <a:pathLst>
                  <a:path extrusionOk="0" h="21" w="38">
                    <a:moveTo>
                      <a:pt x="1" y="21"/>
                    </a:moveTo>
                    <a:lnTo>
                      <a:pt x="1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16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4095" y="2099"/>
                <a:ext cx="60" cy="126"/>
              </a:xfrm>
              <a:custGeom>
                <a:rect b="b" l="l" r="r" t="t"/>
                <a:pathLst>
                  <a:path extrusionOk="0" h="126" w="60">
                    <a:moveTo>
                      <a:pt x="60" y="77"/>
                    </a:moveTo>
                    <a:lnTo>
                      <a:pt x="54" y="74"/>
                    </a:lnTo>
                    <a:lnTo>
                      <a:pt x="50" y="65"/>
                    </a:lnTo>
                    <a:lnTo>
                      <a:pt x="42" y="65"/>
                    </a:lnTo>
                    <a:lnTo>
                      <a:pt x="39" y="55"/>
                    </a:lnTo>
                    <a:lnTo>
                      <a:pt x="49" y="46"/>
                    </a:lnTo>
                    <a:lnTo>
                      <a:pt x="50" y="30"/>
                    </a:lnTo>
                    <a:lnTo>
                      <a:pt x="44" y="26"/>
                    </a:lnTo>
                    <a:lnTo>
                      <a:pt x="44" y="18"/>
                    </a:lnTo>
                    <a:lnTo>
                      <a:pt x="51" y="9"/>
                    </a:lnTo>
                    <a:lnTo>
                      <a:pt x="50" y="5"/>
                    </a:lnTo>
                    <a:lnTo>
                      <a:pt x="38" y="12"/>
                    </a:lnTo>
                    <a:lnTo>
                      <a:pt x="38" y="2"/>
                    </a:lnTo>
                    <a:lnTo>
                      <a:pt x="28" y="0"/>
                    </a:lnTo>
                    <a:lnTo>
                      <a:pt x="12" y="8"/>
                    </a:lnTo>
                    <a:lnTo>
                      <a:pt x="10" y="17"/>
                    </a:lnTo>
                    <a:lnTo>
                      <a:pt x="12" y="35"/>
                    </a:lnTo>
                    <a:lnTo>
                      <a:pt x="10" y="49"/>
                    </a:lnTo>
                    <a:lnTo>
                      <a:pt x="0" y="59"/>
                    </a:lnTo>
                    <a:lnTo>
                      <a:pt x="2" y="72"/>
                    </a:lnTo>
                    <a:lnTo>
                      <a:pt x="14" y="83"/>
                    </a:lnTo>
                    <a:lnTo>
                      <a:pt x="14" y="88"/>
                    </a:lnTo>
                    <a:lnTo>
                      <a:pt x="24" y="95"/>
                    </a:lnTo>
                    <a:lnTo>
                      <a:pt x="31" y="126"/>
                    </a:lnTo>
                    <a:lnTo>
                      <a:pt x="39" y="123"/>
                    </a:lnTo>
                    <a:lnTo>
                      <a:pt x="40" y="115"/>
                    </a:lnTo>
                    <a:lnTo>
                      <a:pt x="37" y="107"/>
                    </a:lnTo>
                    <a:lnTo>
                      <a:pt x="48" y="100"/>
                    </a:lnTo>
                    <a:lnTo>
                      <a:pt x="52" y="95"/>
                    </a:lnTo>
                    <a:lnTo>
                      <a:pt x="60" y="90"/>
                    </a:lnTo>
                    <a:lnTo>
                      <a:pt x="60" y="77"/>
                    </a:lnTo>
                    <a:lnTo>
                      <a:pt x="60" y="7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358" y="2015"/>
                <a:ext cx="283" cy="112"/>
              </a:xfrm>
              <a:custGeom>
                <a:rect b="b" l="l" r="r" t="t"/>
                <a:pathLst>
                  <a:path extrusionOk="0" h="112" w="283">
                    <a:moveTo>
                      <a:pt x="156" y="14"/>
                    </a:moveTo>
                    <a:lnTo>
                      <a:pt x="130" y="1"/>
                    </a:lnTo>
                    <a:lnTo>
                      <a:pt x="106" y="2"/>
                    </a:lnTo>
                    <a:lnTo>
                      <a:pt x="90" y="7"/>
                    </a:lnTo>
                    <a:lnTo>
                      <a:pt x="74" y="18"/>
                    </a:lnTo>
                    <a:lnTo>
                      <a:pt x="47" y="15"/>
                    </a:lnTo>
                    <a:lnTo>
                      <a:pt x="42" y="29"/>
                    </a:lnTo>
                    <a:lnTo>
                      <a:pt x="20" y="29"/>
                    </a:lnTo>
                    <a:lnTo>
                      <a:pt x="5" y="47"/>
                    </a:lnTo>
                    <a:lnTo>
                      <a:pt x="16" y="55"/>
                    </a:lnTo>
                    <a:lnTo>
                      <a:pt x="10" y="69"/>
                    </a:lnTo>
                    <a:lnTo>
                      <a:pt x="22" y="79"/>
                    </a:lnTo>
                    <a:lnTo>
                      <a:pt x="32" y="97"/>
                    </a:lnTo>
                    <a:lnTo>
                      <a:pt x="49" y="96"/>
                    </a:lnTo>
                    <a:lnTo>
                      <a:pt x="63" y="106"/>
                    </a:lnTo>
                    <a:lnTo>
                      <a:pt x="74" y="104"/>
                    </a:lnTo>
                    <a:lnTo>
                      <a:pt x="76" y="96"/>
                    </a:lnTo>
                    <a:lnTo>
                      <a:pt x="92" y="97"/>
                    </a:lnTo>
                    <a:lnTo>
                      <a:pt x="105" y="107"/>
                    </a:lnTo>
                    <a:lnTo>
                      <a:pt x="127" y="105"/>
                    </a:lnTo>
                    <a:lnTo>
                      <a:pt x="136" y="95"/>
                    </a:lnTo>
                    <a:lnTo>
                      <a:pt x="149" y="99"/>
                    </a:lnTo>
                    <a:lnTo>
                      <a:pt x="158" y="97"/>
                    </a:lnTo>
                    <a:lnTo>
                      <a:pt x="153" y="104"/>
                    </a:lnTo>
                    <a:lnTo>
                      <a:pt x="159" y="112"/>
                    </a:lnTo>
                    <a:lnTo>
                      <a:pt x="163" y="108"/>
                    </a:lnTo>
                    <a:lnTo>
                      <a:pt x="166" y="104"/>
                    </a:lnTo>
                    <a:lnTo>
                      <a:pt x="166" y="94"/>
                    </a:lnTo>
                    <a:lnTo>
                      <a:pt x="171" y="98"/>
                    </a:lnTo>
                    <a:lnTo>
                      <a:pt x="186" y="93"/>
                    </a:lnTo>
                    <a:lnTo>
                      <a:pt x="195" y="96"/>
                    </a:lnTo>
                    <a:lnTo>
                      <a:pt x="207" y="96"/>
                    </a:lnTo>
                    <a:lnTo>
                      <a:pt x="223" y="89"/>
                    </a:lnTo>
                    <a:lnTo>
                      <a:pt x="231" y="89"/>
                    </a:lnTo>
                    <a:lnTo>
                      <a:pt x="247" y="86"/>
                    </a:lnTo>
                    <a:lnTo>
                      <a:pt x="253" y="84"/>
                    </a:lnTo>
                    <a:lnTo>
                      <a:pt x="270" y="86"/>
                    </a:lnTo>
                    <a:lnTo>
                      <a:pt x="277" y="91"/>
                    </a:lnTo>
                    <a:lnTo>
                      <a:pt x="283" y="88"/>
                    </a:lnTo>
                    <a:lnTo>
                      <a:pt x="283" y="88"/>
                    </a:lnTo>
                    <a:lnTo>
                      <a:pt x="272" y="73"/>
                    </a:lnTo>
                    <a:lnTo>
                      <a:pt x="275" y="68"/>
                    </a:lnTo>
                    <a:lnTo>
                      <a:pt x="266" y="47"/>
                    </a:lnTo>
                    <a:lnTo>
                      <a:pt x="275" y="42"/>
                    </a:lnTo>
                    <a:lnTo>
                      <a:pt x="269" y="37"/>
                    </a:lnTo>
                    <a:lnTo>
                      <a:pt x="257" y="33"/>
                    </a:lnTo>
                    <a:lnTo>
                      <a:pt x="257" y="24"/>
                    </a:lnTo>
                    <a:lnTo>
                      <a:pt x="254" y="18"/>
                    </a:lnTo>
                    <a:lnTo>
                      <a:pt x="238" y="10"/>
                    </a:lnTo>
                    <a:lnTo>
                      <a:pt x="223" y="10"/>
                    </a:lnTo>
                    <a:lnTo>
                      <a:pt x="207" y="19"/>
                    </a:lnTo>
                    <a:lnTo>
                      <a:pt x="195" y="17"/>
                    </a:lnTo>
                    <a:lnTo>
                      <a:pt x="179" y="20"/>
                    </a:lnTo>
                    <a:lnTo>
                      <a:pt x="156" y="14"/>
                    </a:lnTo>
                    <a:lnTo>
                      <a:pt x="156" y="14"/>
                    </a:lnTo>
                    <a:close/>
                    <a:moveTo>
                      <a:pt x="18" y="25"/>
                    </a:moveTo>
                    <a:lnTo>
                      <a:pt x="23" y="19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29" y="8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8" y="10"/>
                    </a:lnTo>
                    <a:lnTo>
                      <a:pt x="5" y="21"/>
                    </a:lnTo>
                    <a:lnTo>
                      <a:pt x="1" y="22"/>
                    </a:lnTo>
                    <a:lnTo>
                      <a:pt x="2" y="26"/>
                    </a:lnTo>
                    <a:lnTo>
                      <a:pt x="7" y="34"/>
                    </a:lnTo>
                    <a:lnTo>
                      <a:pt x="18" y="25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5827" y="2315"/>
                <a:ext cx="22" cy="59"/>
              </a:xfrm>
              <a:custGeom>
                <a:rect b="b" l="l" r="r" t="t"/>
                <a:pathLst>
                  <a:path extrusionOk="0" h="59" w="22">
                    <a:moveTo>
                      <a:pt x="18" y="44"/>
                    </a:moveTo>
                    <a:lnTo>
                      <a:pt x="22" y="16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15" y="59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448" y="2782"/>
                <a:ext cx="166" cy="191"/>
              </a:xfrm>
              <a:custGeom>
                <a:rect b="b" l="l" r="r" t="t"/>
                <a:pathLst>
                  <a:path extrusionOk="0" h="191" w="166">
                    <a:moveTo>
                      <a:pt x="19" y="0"/>
                    </a:moveTo>
                    <a:lnTo>
                      <a:pt x="13" y="3"/>
                    </a:lnTo>
                    <a:lnTo>
                      <a:pt x="20" y="13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8" y="55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3" y="72"/>
                    </a:lnTo>
                    <a:lnTo>
                      <a:pt x="3" y="80"/>
                    </a:lnTo>
                    <a:lnTo>
                      <a:pt x="6" y="87"/>
                    </a:lnTo>
                    <a:lnTo>
                      <a:pt x="2" y="94"/>
                    </a:lnTo>
                    <a:lnTo>
                      <a:pt x="15" y="106"/>
                    </a:lnTo>
                    <a:lnTo>
                      <a:pt x="15" y="116"/>
                    </a:lnTo>
                    <a:lnTo>
                      <a:pt x="23" y="134"/>
                    </a:lnTo>
                    <a:lnTo>
                      <a:pt x="23" y="134"/>
                    </a:lnTo>
                    <a:lnTo>
                      <a:pt x="24" y="135"/>
                    </a:lnTo>
                    <a:lnTo>
                      <a:pt x="30" y="138"/>
                    </a:lnTo>
                    <a:lnTo>
                      <a:pt x="40" y="141"/>
                    </a:lnTo>
                    <a:lnTo>
                      <a:pt x="48" y="147"/>
                    </a:lnTo>
                    <a:lnTo>
                      <a:pt x="64" y="150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68" y="151"/>
                    </a:lnTo>
                    <a:lnTo>
                      <a:pt x="75" y="161"/>
                    </a:lnTo>
                    <a:lnTo>
                      <a:pt x="76" y="180"/>
                    </a:lnTo>
                    <a:lnTo>
                      <a:pt x="82" y="186"/>
                    </a:lnTo>
                    <a:lnTo>
                      <a:pt x="82" y="187"/>
                    </a:lnTo>
                    <a:lnTo>
                      <a:pt x="87" y="186"/>
                    </a:lnTo>
                    <a:lnTo>
                      <a:pt x="106" y="191"/>
                    </a:lnTo>
                    <a:lnTo>
                      <a:pt x="110" y="189"/>
                    </a:lnTo>
                    <a:lnTo>
                      <a:pt x="121" y="188"/>
                    </a:lnTo>
                    <a:lnTo>
                      <a:pt x="127" y="183"/>
                    </a:lnTo>
                    <a:lnTo>
                      <a:pt x="136" y="183"/>
                    </a:lnTo>
                    <a:lnTo>
                      <a:pt x="153" y="17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1" y="162"/>
                    </a:lnTo>
                    <a:lnTo>
                      <a:pt x="155" y="144"/>
                    </a:lnTo>
                    <a:lnTo>
                      <a:pt x="150" y="134"/>
                    </a:lnTo>
                    <a:lnTo>
                      <a:pt x="150" y="124"/>
                    </a:lnTo>
                    <a:lnTo>
                      <a:pt x="150" y="120"/>
                    </a:lnTo>
                    <a:lnTo>
                      <a:pt x="155" y="108"/>
                    </a:lnTo>
                    <a:lnTo>
                      <a:pt x="154" y="104"/>
                    </a:lnTo>
                    <a:lnTo>
                      <a:pt x="144" y="98"/>
                    </a:lnTo>
                    <a:lnTo>
                      <a:pt x="143" y="87"/>
                    </a:lnTo>
                    <a:lnTo>
                      <a:pt x="151" y="66"/>
                    </a:lnTo>
                    <a:lnTo>
                      <a:pt x="129" y="48"/>
                    </a:lnTo>
                    <a:lnTo>
                      <a:pt x="128" y="38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4" y="9"/>
                    </a:lnTo>
                    <a:lnTo>
                      <a:pt x="58" y="17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3" y="25"/>
                    </a:lnTo>
                    <a:lnTo>
                      <a:pt x="44" y="27"/>
                    </a:lnTo>
                    <a:lnTo>
                      <a:pt x="37" y="31"/>
                    </a:lnTo>
                    <a:lnTo>
                      <a:pt x="33" y="24"/>
                    </a:lnTo>
                    <a:lnTo>
                      <a:pt x="36" y="1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4449" y="2688"/>
                <a:ext cx="85" cy="102"/>
              </a:xfrm>
              <a:custGeom>
                <a:rect b="b" l="l" r="r" t="t"/>
                <a:pathLst>
                  <a:path extrusionOk="0" h="102" w="85">
                    <a:moveTo>
                      <a:pt x="68" y="0"/>
                    </a:moveTo>
                    <a:lnTo>
                      <a:pt x="59" y="9"/>
                    </a:lnTo>
                    <a:lnTo>
                      <a:pt x="48" y="9"/>
                    </a:lnTo>
                    <a:lnTo>
                      <a:pt x="35" y="13"/>
                    </a:lnTo>
                    <a:lnTo>
                      <a:pt x="26" y="9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35"/>
                    </a:lnTo>
                    <a:lnTo>
                      <a:pt x="25" y="37"/>
                    </a:lnTo>
                    <a:lnTo>
                      <a:pt x="19" y="44"/>
                    </a:lnTo>
                    <a:lnTo>
                      <a:pt x="14" y="48"/>
                    </a:lnTo>
                    <a:lnTo>
                      <a:pt x="7" y="58"/>
                    </a:lnTo>
                    <a:lnTo>
                      <a:pt x="4" y="66"/>
                    </a:lnTo>
                    <a:lnTo>
                      <a:pt x="3" y="80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12" y="97"/>
                    </a:lnTo>
                    <a:lnTo>
                      <a:pt x="18" y="94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88"/>
                    </a:lnTo>
                    <a:lnTo>
                      <a:pt x="42" y="77"/>
                    </a:lnTo>
                    <a:lnTo>
                      <a:pt x="51" y="74"/>
                    </a:lnTo>
                    <a:lnTo>
                      <a:pt x="58" y="70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4"/>
                    </a:lnTo>
                    <a:lnTo>
                      <a:pt x="72" y="67"/>
                    </a:lnTo>
                    <a:lnTo>
                      <a:pt x="79" y="56"/>
                    </a:lnTo>
                    <a:lnTo>
                      <a:pt x="85" y="42"/>
                    </a:lnTo>
                    <a:lnTo>
                      <a:pt x="78" y="22"/>
                    </a:lnTo>
                    <a:lnTo>
                      <a:pt x="76" y="1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4288" y="1839"/>
                <a:ext cx="246" cy="137"/>
              </a:xfrm>
              <a:custGeom>
                <a:rect b="b" l="l" r="r" t="t"/>
                <a:pathLst>
                  <a:path extrusionOk="0" h="137" w="246">
                    <a:moveTo>
                      <a:pt x="148" y="0"/>
                    </a:moveTo>
                    <a:lnTo>
                      <a:pt x="135" y="1"/>
                    </a:lnTo>
                    <a:lnTo>
                      <a:pt x="131" y="0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11" y="5"/>
                    </a:lnTo>
                    <a:lnTo>
                      <a:pt x="107" y="8"/>
                    </a:lnTo>
                    <a:lnTo>
                      <a:pt x="108" y="17"/>
                    </a:lnTo>
                    <a:lnTo>
                      <a:pt x="103" y="15"/>
                    </a:lnTo>
                    <a:lnTo>
                      <a:pt x="91" y="16"/>
                    </a:lnTo>
                    <a:lnTo>
                      <a:pt x="87" y="12"/>
                    </a:lnTo>
                    <a:lnTo>
                      <a:pt x="82" y="15"/>
                    </a:lnTo>
                    <a:lnTo>
                      <a:pt x="77" y="12"/>
                    </a:lnTo>
                    <a:lnTo>
                      <a:pt x="66" y="12"/>
                    </a:lnTo>
                    <a:lnTo>
                      <a:pt x="50" y="8"/>
                    </a:lnTo>
                    <a:lnTo>
                      <a:pt x="36" y="7"/>
                    </a:lnTo>
                    <a:lnTo>
                      <a:pt x="26" y="7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14" y="35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0" y="77"/>
                    </a:lnTo>
                    <a:lnTo>
                      <a:pt x="15" y="72"/>
                    </a:lnTo>
                    <a:lnTo>
                      <a:pt x="24" y="74"/>
                    </a:lnTo>
                    <a:lnTo>
                      <a:pt x="33" y="74"/>
                    </a:lnTo>
                    <a:lnTo>
                      <a:pt x="40" y="79"/>
                    </a:lnTo>
                    <a:lnTo>
                      <a:pt x="45" y="77"/>
                    </a:lnTo>
                    <a:lnTo>
                      <a:pt x="54" y="74"/>
                    </a:lnTo>
                    <a:lnTo>
                      <a:pt x="57" y="70"/>
                    </a:lnTo>
                    <a:lnTo>
                      <a:pt x="63" y="70"/>
                    </a:lnTo>
                    <a:lnTo>
                      <a:pt x="66" y="68"/>
                    </a:lnTo>
                    <a:lnTo>
                      <a:pt x="75" y="66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7"/>
                    </a:lnTo>
                    <a:lnTo>
                      <a:pt x="98" y="83"/>
                    </a:lnTo>
                    <a:lnTo>
                      <a:pt x="104" y="86"/>
                    </a:lnTo>
                    <a:lnTo>
                      <a:pt x="107" y="93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4" y="102"/>
                    </a:lnTo>
                    <a:lnTo>
                      <a:pt x="112" y="103"/>
                    </a:lnTo>
                    <a:lnTo>
                      <a:pt x="103" y="102"/>
                    </a:lnTo>
                    <a:lnTo>
                      <a:pt x="101" y="100"/>
                    </a:lnTo>
                    <a:lnTo>
                      <a:pt x="98" y="102"/>
                    </a:lnTo>
                    <a:lnTo>
                      <a:pt x="100" y="105"/>
                    </a:lnTo>
                    <a:lnTo>
                      <a:pt x="97" y="110"/>
                    </a:lnTo>
                    <a:lnTo>
                      <a:pt x="96" y="116"/>
                    </a:lnTo>
                    <a:lnTo>
                      <a:pt x="92" y="118"/>
                    </a:lnTo>
                    <a:lnTo>
                      <a:pt x="99" y="121"/>
                    </a:lnTo>
                    <a:lnTo>
                      <a:pt x="105" y="118"/>
                    </a:lnTo>
                    <a:lnTo>
                      <a:pt x="112" y="121"/>
                    </a:lnTo>
                    <a:lnTo>
                      <a:pt x="121" y="109"/>
                    </a:lnTo>
                    <a:lnTo>
                      <a:pt x="124" y="99"/>
                    </a:lnTo>
                    <a:lnTo>
                      <a:pt x="137" y="97"/>
                    </a:lnTo>
                    <a:lnTo>
                      <a:pt x="139" y="103"/>
                    </a:lnTo>
                    <a:lnTo>
                      <a:pt x="161" y="107"/>
                    </a:lnTo>
                    <a:lnTo>
                      <a:pt x="166" y="111"/>
                    </a:lnTo>
                    <a:lnTo>
                      <a:pt x="154" y="117"/>
                    </a:lnTo>
                    <a:lnTo>
                      <a:pt x="152" y="121"/>
                    </a:lnTo>
                    <a:lnTo>
                      <a:pt x="168" y="125"/>
                    </a:lnTo>
                    <a:lnTo>
                      <a:pt x="166" y="134"/>
                    </a:lnTo>
                    <a:lnTo>
                      <a:pt x="175" y="137"/>
                    </a:lnTo>
                    <a:lnTo>
                      <a:pt x="192" y="128"/>
                    </a:lnTo>
                    <a:lnTo>
                      <a:pt x="207" y="124"/>
                    </a:lnTo>
                    <a:lnTo>
                      <a:pt x="209" y="118"/>
                    </a:lnTo>
                    <a:lnTo>
                      <a:pt x="194" y="119"/>
                    </a:lnTo>
                    <a:lnTo>
                      <a:pt x="187" y="115"/>
                    </a:lnTo>
                    <a:lnTo>
                      <a:pt x="184" y="105"/>
                    </a:lnTo>
                    <a:lnTo>
                      <a:pt x="195" y="98"/>
                    </a:lnTo>
                    <a:lnTo>
                      <a:pt x="208" y="97"/>
                    </a:lnTo>
                    <a:lnTo>
                      <a:pt x="217" y="91"/>
                    </a:lnTo>
                    <a:lnTo>
                      <a:pt x="227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6"/>
                    </a:lnTo>
                    <a:lnTo>
                      <a:pt x="246" y="70"/>
                    </a:lnTo>
                    <a:lnTo>
                      <a:pt x="241" y="60"/>
                    </a:lnTo>
                    <a:lnTo>
                      <a:pt x="245" y="51"/>
                    </a:lnTo>
                    <a:lnTo>
                      <a:pt x="244" y="47"/>
                    </a:lnTo>
                    <a:lnTo>
                      <a:pt x="222" y="41"/>
                    </a:lnTo>
                    <a:lnTo>
                      <a:pt x="214" y="41"/>
                    </a:lnTo>
                    <a:lnTo>
                      <a:pt x="204" y="33"/>
                    </a:lnTo>
                    <a:lnTo>
                      <a:pt x="194" y="36"/>
                    </a:lnTo>
                    <a:lnTo>
                      <a:pt x="176" y="30"/>
                    </a:lnTo>
                    <a:lnTo>
                      <a:pt x="175" y="26"/>
                    </a:lnTo>
                    <a:lnTo>
                      <a:pt x="169" y="19"/>
                    </a:lnTo>
                    <a:lnTo>
                      <a:pt x="158" y="18"/>
                    </a:lnTo>
                    <a:lnTo>
                      <a:pt x="156" y="13"/>
                    </a:lnTo>
                    <a:lnTo>
                      <a:pt x="159" y="9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3112" y="3300"/>
                <a:ext cx="76" cy="86"/>
              </a:xfrm>
              <a:custGeom>
                <a:rect b="b" l="l" r="r" t="t"/>
                <a:pathLst>
                  <a:path extrusionOk="0" h="86" w="76">
                    <a:moveTo>
                      <a:pt x="76" y="65"/>
                    </a:moveTo>
                    <a:lnTo>
                      <a:pt x="71" y="54"/>
                    </a:lnTo>
                    <a:lnTo>
                      <a:pt x="76" y="46"/>
                    </a:lnTo>
                    <a:lnTo>
                      <a:pt x="65" y="34"/>
                    </a:lnTo>
                    <a:lnTo>
                      <a:pt x="52" y="24"/>
                    </a:lnTo>
                    <a:lnTo>
                      <a:pt x="34" y="13"/>
                    </a:lnTo>
                    <a:lnTo>
                      <a:pt x="29" y="13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1" y="16"/>
                    </a:lnTo>
                    <a:lnTo>
                      <a:pt x="0" y="34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68"/>
                    </a:lnTo>
                    <a:lnTo>
                      <a:pt x="13" y="77"/>
                    </a:lnTo>
                    <a:lnTo>
                      <a:pt x="22" y="77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7" y="86"/>
                    </a:lnTo>
                    <a:lnTo>
                      <a:pt x="72" y="76"/>
                    </a:lnTo>
                    <a:lnTo>
                      <a:pt x="76" y="65"/>
                    </a:lnTo>
                    <a:lnTo>
                      <a:pt x="76" y="6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524" y="1535"/>
                <a:ext cx="1516" cy="893"/>
              </a:xfrm>
              <a:custGeom>
                <a:rect b="b" l="l" r="r" t="t"/>
                <a:pathLst>
                  <a:path extrusionOk="0" h="893" w="1516">
                    <a:moveTo>
                      <a:pt x="53" y="890"/>
                    </a:moveTo>
                    <a:lnTo>
                      <a:pt x="59" y="887"/>
                    </a:lnTo>
                    <a:lnTo>
                      <a:pt x="66" y="884"/>
                    </a:lnTo>
                    <a:lnTo>
                      <a:pt x="67" y="882"/>
                    </a:lnTo>
                    <a:lnTo>
                      <a:pt x="64" y="876"/>
                    </a:lnTo>
                    <a:lnTo>
                      <a:pt x="62" y="874"/>
                    </a:lnTo>
                    <a:lnTo>
                      <a:pt x="60" y="873"/>
                    </a:lnTo>
                    <a:lnTo>
                      <a:pt x="54" y="869"/>
                    </a:lnTo>
                    <a:lnTo>
                      <a:pt x="53" y="869"/>
                    </a:lnTo>
                    <a:lnTo>
                      <a:pt x="52" y="870"/>
                    </a:lnTo>
                    <a:lnTo>
                      <a:pt x="52" y="874"/>
                    </a:lnTo>
                    <a:lnTo>
                      <a:pt x="48" y="877"/>
                    </a:lnTo>
                    <a:lnTo>
                      <a:pt x="48" y="879"/>
                    </a:lnTo>
                    <a:lnTo>
                      <a:pt x="48" y="885"/>
                    </a:lnTo>
                    <a:lnTo>
                      <a:pt x="47" y="891"/>
                    </a:lnTo>
                    <a:lnTo>
                      <a:pt x="51" y="893"/>
                    </a:lnTo>
                    <a:lnTo>
                      <a:pt x="53" y="890"/>
                    </a:lnTo>
                    <a:lnTo>
                      <a:pt x="53" y="890"/>
                    </a:lnTo>
                    <a:close/>
                    <a:moveTo>
                      <a:pt x="51" y="862"/>
                    </a:moveTo>
                    <a:lnTo>
                      <a:pt x="53" y="860"/>
                    </a:lnTo>
                    <a:lnTo>
                      <a:pt x="50" y="857"/>
                    </a:lnTo>
                    <a:lnTo>
                      <a:pt x="45" y="856"/>
                    </a:lnTo>
                    <a:lnTo>
                      <a:pt x="43" y="857"/>
                    </a:lnTo>
                    <a:lnTo>
                      <a:pt x="43" y="859"/>
                    </a:lnTo>
                    <a:lnTo>
                      <a:pt x="44" y="860"/>
                    </a:lnTo>
                    <a:lnTo>
                      <a:pt x="46" y="863"/>
                    </a:lnTo>
                    <a:lnTo>
                      <a:pt x="51" y="862"/>
                    </a:lnTo>
                    <a:lnTo>
                      <a:pt x="51" y="862"/>
                    </a:lnTo>
                    <a:close/>
                    <a:moveTo>
                      <a:pt x="43" y="853"/>
                    </a:moveTo>
                    <a:lnTo>
                      <a:pt x="36" y="852"/>
                    </a:lnTo>
                    <a:lnTo>
                      <a:pt x="35" y="854"/>
                    </a:lnTo>
                    <a:lnTo>
                      <a:pt x="42" y="854"/>
                    </a:lnTo>
                    <a:lnTo>
                      <a:pt x="43" y="853"/>
                    </a:lnTo>
                    <a:close/>
                    <a:moveTo>
                      <a:pt x="30" y="850"/>
                    </a:moveTo>
                    <a:lnTo>
                      <a:pt x="27" y="845"/>
                    </a:lnTo>
                    <a:lnTo>
                      <a:pt x="26" y="843"/>
                    </a:lnTo>
                    <a:lnTo>
                      <a:pt x="21" y="846"/>
                    </a:lnTo>
                    <a:lnTo>
                      <a:pt x="22" y="846"/>
                    </a:lnTo>
                    <a:lnTo>
                      <a:pt x="23" y="850"/>
                    </a:lnTo>
                    <a:lnTo>
                      <a:pt x="28" y="851"/>
                    </a:lnTo>
                    <a:lnTo>
                      <a:pt x="29" y="852"/>
                    </a:lnTo>
                    <a:lnTo>
                      <a:pt x="30" y="850"/>
                    </a:lnTo>
                    <a:lnTo>
                      <a:pt x="30" y="850"/>
                    </a:lnTo>
                    <a:close/>
                    <a:moveTo>
                      <a:pt x="7" y="838"/>
                    </a:moveTo>
                    <a:lnTo>
                      <a:pt x="8" y="834"/>
                    </a:lnTo>
                    <a:lnTo>
                      <a:pt x="4" y="834"/>
                    </a:lnTo>
                    <a:lnTo>
                      <a:pt x="1" y="835"/>
                    </a:lnTo>
                    <a:lnTo>
                      <a:pt x="0" y="837"/>
                    </a:lnTo>
                    <a:lnTo>
                      <a:pt x="4" y="840"/>
                    </a:lnTo>
                    <a:lnTo>
                      <a:pt x="7" y="838"/>
                    </a:lnTo>
                    <a:close/>
                    <a:moveTo>
                      <a:pt x="1160" y="354"/>
                    </a:moveTo>
                    <a:lnTo>
                      <a:pt x="1155" y="354"/>
                    </a:lnTo>
                    <a:lnTo>
                      <a:pt x="1152" y="361"/>
                    </a:lnTo>
                    <a:lnTo>
                      <a:pt x="1124" y="361"/>
                    </a:lnTo>
                    <a:lnTo>
                      <a:pt x="1077" y="361"/>
                    </a:lnTo>
                    <a:lnTo>
                      <a:pt x="1030" y="361"/>
                    </a:lnTo>
                    <a:lnTo>
                      <a:pt x="989" y="361"/>
                    </a:lnTo>
                    <a:lnTo>
                      <a:pt x="947" y="361"/>
                    </a:lnTo>
                    <a:lnTo>
                      <a:pt x="907" y="361"/>
                    </a:lnTo>
                    <a:lnTo>
                      <a:pt x="865" y="361"/>
                    </a:lnTo>
                    <a:lnTo>
                      <a:pt x="851" y="361"/>
                    </a:lnTo>
                    <a:lnTo>
                      <a:pt x="810" y="361"/>
                    </a:lnTo>
                    <a:lnTo>
                      <a:pt x="772" y="361"/>
                    </a:lnTo>
                    <a:lnTo>
                      <a:pt x="767" y="375"/>
                    </a:lnTo>
                    <a:lnTo>
                      <a:pt x="761" y="390"/>
                    </a:lnTo>
                    <a:lnTo>
                      <a:pt x="754" y="394"/>
                    </a:lnTo>
                    <a:lnTo>
                      <a:pt x="757" y="378"/>
                    </a:lnTo>
                    <a:lnTo>
                      <a:pt x="741" y="371"/>
                    </a:lnTo>
                    <a:lnTo>
                      <a:pt x="737" y="375"/>
                    </a:lnTo>
                    <a:lnTo>
                      <a:pt x="735" y="383"/>
                    </a:lnTo>
                    <a:lnTo>
                      <a:pt x="730" y="398"/>
                    </a:lnTo>
                    <a:lnTo>
                      <a:pt x="719" y="421"/>
                    </a:lnTo>
                    <a:lnTo>
                      <a:pt x="707" y="437"/>
                    </a:lnTo>
                    <a:lnTo>
                      <a:pt x="696" y="453"/>
                    </a:lnTo>
                    <a:lnTo>
                      <a:pt x="682" y="469"/>
                    </a:lnTo>
                    <a:lnTo>
                      <a:pt x="678" y="482"/>
                    </a:lnTo>
                    <a:lnTo>
                      <a:pt x="670" y="497"/>
                    </a:lnTo>
                    <a:lnTo>
                      <a:pt x="660" y="511"/>
                    </a:lnTo>
                    <a:lnTo>
                      <a:pt x="663" y="521"/>
                    </a:lnTo>
                    <a:lnTo>
                      <a:pt x="657" y="536"/>
                    </a:lnTo>
                    <a:lnTo>
                      <a:pt x="661" y="550"/>
                    </a:lnTo>
                    <a:lnTo>
                      <a:pt x="665" y="557"/>
                    </a:lnTo>
                    <a:lnTo>
                      <a:pt x="663" y="561"/>
                    </a:lnTo>
                    <a:lnTo>
                      <a:pt x="664" y="586"/>
                    </a:lnTo>
                    <a:lnTo>
                      <a:pt x="671" y="604"/>
                    </a:lnTo>
                    <a:lnTo>
                      <a:pt x="668" y="614"/>
                    </a:lnTo>
                    <a:lnTo>
                      <a:pt x="671" y="617"/>
                    </a:lnTo>
                    <a:lnTo>
                      <a:pt x="684" y="619"/>
                    </a:lnTo>
                    <a:lnTo>
                      <a:pt x="688" y="624"/>
                    </a:lnTo>
                    <a:lnTo>
                      <a:pt x="695" y="624"/>
                    </a:lnTo>
                    <a:lnTo>
                      <a:pt x="695" y="629"/>
                    </a:lnTo>
                    <a:lnTo>
                      <a:pt x="702" y="631"/>
                    </a:lnTo>
                    <a:lnTo>
                      <a:pt x="707" y="642"/>
                    </a:lnTo>
                    <a:lnTo>
                      <a:pt x="707" y="651"/>
                    </a:lnTo>
                    <a:lnTo>
                      <a:pt x="724" y="650"/>
                    </a:lnTo>
                    <a:lnTo>
                      <a:pt x="744" y="647"/>
                    </a:lnTo>
                    <a:lnTo>
                      <a:pt x="741" y="651"/>
                    </a:lnTo>
                    <a:lnTo>
                      <a:pt x="761" y="660"/>
                    </a:lnTo>
                    <a:lnTo>
                      <a:pt x="791" y="672"/>
                    </a:lnTo>
                    <a:lnTo>
                      <a:pt x="821" y="672"/>
                    </a:lnTo>
                    <a:lnTo>
                      <a:pt x="833" y="672"/>
                    </a:lnTo>
                    <a:lnTo>
                      <a:pt x="835" y="665"/>
                    </a:lnTo>
                    <a:lnTo>
                      <a:pt x="861" y="665"/>
                    </a:lnTo>
                    <a:lnTo>
                      <a:pt x="865" y="671"/>
                    </a:lnTo>
                    <a:lnTo>
                      <a:pt x="870" y="677"/>
                    </a:lnTo>
                    <a:lnTo>
                      <a:pt x="877" y="685"/>
                    </a:lnTo>
                    <a:lnTo>
                      <a:pt x="879" y="694"/>
                    </a:lnTo>
                    <a:lnTo>
                      <a:pt x="881" y="703"/>
                    </a:lnTo>
                    <a:lnTo>
                      <a:pt x="886" y="709"/>
                    </a:lnTo>
                    <a:lnTo>
                      <a:pt x="898" y="714"/>
                    </a:lnTo>
                    <a:lnTo>
                      <a:pt x="912" y="700"/>
                    </a:lnTo>
                    <a:lnTo>
                      <a:pt x="924" y="700"/>
                    </a:lnTo>
                    <a:lnTo>
                      <a:pt x="933" y="707"/>
                    </a:lnTo>
                    <a:lnTo>
                      <a:pt x="937" y="719"/>
                    </a:lnTo>
                    <a:lnTo>
                      <a:pt x="940" y="729"/>
                    </a:lnTo>
                    <a:lnTo>
                      <a:pt x="947" y="740"/>
                    </a:lnTo>
                    <a:lnTo>
                      <a:pt x="947" y="752"/>
                    </a:lnTo>
                    <a:lnTo>
                      <a:pt x="949" y="761"/>
                    </a:lnTo>
                    <a:lnTo>
                      <a:pt x="960" y="766"/>
                    </a:lnTo>
                    <a:lnTo>
                      <a:pt x="970" y="770"/>
                    </a:lnTo>
                    <a:lnTo>
                      <a:pt x="976" y="769"/>
                    </a:lnTo>
                    <a:lnTo>
                      <a:pt x="975" y="763"/>
                    </a:lnTo>
                    <a:lnTo>
                      <a:pt x="975" y="754"/>
                    </a:lnTo>
                    <a:lnTo>
                      <a:pt x="978" y="743"/>
                    </a:lnTo>
                    <a:lnTo>
                      <a:pt x="984" y="734"/>
                    </a:lnTo>
                    <a:lnTo>
                      <a:pt x="994" y="726"/>
                    </a:lnTo>
                    <a:lnTo>
                      <a:pt x="1011" y="718"/>
                    </a:lnTo>
                    <a:lnTo>
                      <a:pt x="1028" y="705"/>
                    </a:lnTo>
                    <a:lnTo>
                      <a:pt x="1042" y="701"/>
                    </a:lnTo>
                    <a:lnTo>
                      <a:pt x="1052" y="700"/>
                    </a:lnTo>
                    <a:lnTo>
                      <a:pt x="1061" y="703"/>
                    </a:lnTo>
                    <a:lnTo>
                      <a:pt x="1075" y="701"/>
                    </a:lnTo>
                    <a:lnTo>
                      <a:pt x="1084" y="711"/>
                    </a:lnTo>
                    <a:lnTo>
                      <a:pt x="1095" y="712"/>
                    </a:lnTo>
                    <a:lnTo>
                      <a:pt x="1101" y="708"/>
                    </a:lnTo>
                    <a:lnTo>
                      <a:pt x="1106" y="710"/>
                    </a:lnTo>
                    <a:lnTo>
                      <a:pt x="1110" y="708"/>
                    </a:lnTo>
                    <a:lnTo>
                      <a:pt x="1107" y="705"/>
                    </a:lnTo>
                    <a:lnTo>
                      <a:pt x="1109" y="698"/>
                    </a:lnTo>
                    <a:lnTo>
                      <a:pt x="1107" y="693"/>
                    </a:lnTo>
                    <a:lnTo>
                      <a:pt x="1114" y="690"/>
                    </a:lnTo>
                    <a:lnTo>
                      <a:pt x="1126" y="689"/>
                    </a:lnTo>
                    <a:lnTo>
                      <a:pt x="1140" y="691"/>
                    </a:lnTo>
                    <a:lnTo>
                      <a:pt x="1156" y="689"/>
                    </a:lnTo>
                    <a:lnTo>
                      <a:pt x="1165" y="693"/>
                    </a:lnTo>
                    <a:lnTo>
                      <a:pt x="1170" y="701"/>
                    </a:lnTo>
                    <a:lnTo>
                      <a:pt x="1173" y="702"/>
                    </a:lnTo>
                    <a:lnTo>
                      <a:pt x="1190" y="694"/>
                    </a:lnTo>
                    <a:lnTo>
                      <a:pt x="1196" y="697"/>
                    </a:lnTo>
                    <a:lnTo>
                      <a:pt x="1204" y="712"/>
                    </a:lnTo>
                    <a:lnTo>
                      <a:pt x="1206" y="722"/>
                    </a:lnTo>
                    <a:lnTo>
                      <a:pt x="1200" y="733"/>
                    </a:lnTo>
                    <a:lnTo>
                      <a:pt x="1202" y="740"/>
                    </a:lnTo>
                    <a:lnTo>
                      <a:pt x="1206" y="754"/>
                    </a:lnTo>
                    <a:lnTo>
                      <a:pt x="1212" y="769"/>
                    </a:lnTo>
                    <a:lnTo>
                      <a:pt x="1217" y="773"/>
                    </a:lnTo>
                    <a:lnTo>
                      <a:pt x="1218" y="781"/>
                    </a:lnTo>
                    <a:lnTo>
                      <a:pt x="1225" y="783"/>
                    </a:lnTo>
                    <a:lnTo>
                      <a:pt x="1230" y="781"/>
                    </a:lnTo>
                    <a:lnTo>
                      <a:pt x="1235" y="770"/>
                    </a:lnTo>
                    <a:lnTo>
                      <a:pt x="1238" y="763"/>
                    </a:lnTo>
                    <a:lnTo>
                      <a:pt x="1240" y="751"/>
                    </a:lnTo>
                    <a:lnTo>
                      <a:pt x="1237" y="731"/>
                    </a:lnTo>
                    <a:lnTo>
                      <a:pt x="1238" y="723"/>
                    </a:lnTo>
                    <a:lnTo>
                      <a:pt x="1234" y="710"/>
                    </a:lnTo>
                    <a:lnTo>
                      <a:pt x="1232" y="695"/>
                    </a:lnTo>
                    <a:lnTo>
                      <a:pt x="1232" y="683"/>
                    </a:lnTo>
                    <a:lnTo>
                      <a:pt x="1238" y="671"/>
                    </a:lnTo>
                    <a:lnTo>
                      <a:pt x="1247" y="660"/>
                    </a:lnTo>
                    <a:lnTo>
                      <a:pt x="1257" y="652"/>
                    </a:lnTo>
                    <a:lnTo>
                      <a:pt x="1277" y="640"/>
                    </a:lnTo>
                    <a:lnTo>
                      <a:pt x="1280" y="634"/>
                    </a:lnTo>
                    <a:lnTo>
                      <a:pt x="1289" y="627"/>
                    </a:lnTo>
                    <a:lnTo>
                      <a:pt x="1298" y="627"/>
                    </a:lnTo>
                    <a:lnTo>
                      <a:pt x="1310" y="615"/>
                    </a:lnTo>
                    <a:lnTo>
                      <a:pt x="1326" y="610"/>
                    </a:lnTo>
                    <a:lnTo>
                      <a:pt x="1340" y="597"/>
                    </a:lnTo>
                    <a:lnTo>
                      <a:pt x="1342" y="579"/>
                    </a:lnTo>
                    <a:lnTo>
                      <a:pt x="1342" y="573"/>
                    </a:lnTo>
                    <a:lnTo>
                      <a:pt x="1338" y="571"/>
                    </a:lnTo>
                    <a:lnTo>
                      <a:pt x="1342" y="554"/>
                    </a:lnTo>
                    <a:lnTo>
                      <a:pt x="1334" y="548"/>
                    </a:lnTo>
                    <a:lnTo>
                      <a:pt x="1343" y="551"/>
                    </a:lnTo>
                    <a:lnTo>
                      <a:pt x="1343" y="540"/>
                    </a:lnTo>
                    <a:lnTo>
                      <a:pt x="1348" y="532"/>
                    </a:lnTo>
                    <a:lnTo>
                      <a:pt x="1345" y="547"/>
                    </a:lnTo>
                    <a:lnTo>
                      <a:pt x="1351" y="554"/>
                    </a:lnTo>
                    <a:lnTo>
                      <a:pt x="1343" y="566"/>
                    </a:lnTo>
                    <a:lnTo>
                      <a:pt x="1344" y="566"/>
                    </a:lnTo>
                    <a:lnTo>
                      <a:pt x="1356" y="552"/>
                    </a:lnTo>
                    <a:lnTo>
                      <a:pt x="1363" y="545"/>
                    </a:lnTo>
                    <a:lnTo>
                      <a:pt x="1365" y="538"/>
                    </a:lnTo>
                    <a:lnTo>
                      <a:pt x="1362" y="536"/>
                    </a:lnTo>
                    <a:lnTo>
                      <a:pt x="1362" y="526"/>
                    </a:lnTo>
                    <a:lnTo>
                      <a:pt x="1366" y="530"/>
                    </a:lnTo>
                    <a:lnTo>
                      <a:pt x="1368" y="531"/>
                    </a:lnTo>
                    <a:lnTo>
                      <a:pt x="1368" y="536"/>
                    </a:lnTo>
                    <a:lnTo>
                      <a:pt x="1383" y="522"/>
                    </a:lnTo>
                    <a:lnTo>
                      <a:pt x="1390" y="509"/>
                    </a:lnTo>
                    <a:lnTo>
                      <a:pt x="1386" y="508"/>
                    </a:lnTo>
                    <a:lnTo>
                      <a:pt x="1391" y="504"/>
                    </a:lnTo>
                    <a:lnTo>
                      <a:pt x="1391" y="506"/>
                    </a:lnTo>
                    <a:lnTo>
                      <a:pt x="1400" y="506"/>
                    </a:lnTo>
                    <a:lnTo>
                      <a:pt x="1422" y="501"/>
                    </a:lnTo>
                    <a:lnTo>
                      <a:pt x="1419" y="497"/>
                    </a:lnTo>
                    <a:lnTo>
                      <a:pt x="1396" y="501"/>
                    </a:lnTo>
                    <a:lnTo>
                      <a:pt x="1410" y="495"/>
                    </a:lnTo>
                    <a:lnTo>
                      <a:pt x="1419" y="494"/>
                    </a:lnTo>
                    <a:lnTo>
                      <a:pt x="1425" y="494"/>
                    </a:lnTo>
                    <a:lnTo>
                      <a:pt x="1437" y="491"/>
                    </a:lnTo>
                    <a:lnTo>
                      <a:pt x="1443" y="491"/>
                    </a:lnTo>
                    <a:lnTo>
                      <a:pt x="1454" y="488"/>
                    </a:lnTo>
                    <a:lnTo>
                      <a:pt x="1457" y="483"/>
                    </a:lnTo>
                    <a:lnTo>
                      <a:pt x="1454" y="480"/>
                    </a:lnTo>
                    <a:lnTo>
                      <a:pt x="1453" y="485"/>
                    </a:lnTo>
                    <a:lnTo>
                      <a:pt x="1447" y="485"/>
                    </a:lnTo>
                    <a:lnTo>
                      <a:pt x="1446" y="476"/>
                    </a:lnTo>
                    <a:lnTo>
                      <a:pt x="1449" y="467"/>
                    </a:lnTo>
                    <a:lnTo>
                      <a:pt x="1453" y="463"/>
                    </a:lnTo>
                    <a:lnTo>
                      <a:pt x="1463" y="453"/>
                    </a:lnTo>
                    <a:lnTo>
                      <a:pt x="1480" y="448"/>
                    </a:lnTo>
                    <a:lnTo>
                      <a:pt x="1497" y="442"/>
                    </a:lnTo>
                    <a:lnTo>
                      <a:pt x="1515" y="434"/>
                    </a:lnTo>
                    <a:lnTo>
                      <a:pt x="1514" y="428"/>
                    </a:lnTo>
                    <a:lnTo>
                      <a:pt x="1508" y="418"/>
                    </a:lnTo>
                    <a:lnTo>
                      <a:pt x="1516" y="395"/>
                    </a:lnTo>
                    <a:lnTo>
                      <a:pt x="1512" y="390"/>
                    </a:lnTo>
                    <a:lnTo>
                      <a:pt x="1501" y="392"/>
                    </a:lnTo>
                    <a:lnTo>
                      <a:pt x="1498" y="388"/>
                    </a:lnTo>
                    <a:lnTo>
                      <a:pt x="1483" y="401"/>
                    </a:lnTo>
                    <a:lnTo>
                      <a:pt x="1474" y="415"/>
                    </a:lnTo>
                    <a:lnTo>
                      <a:pt x="1466" y="422"/>
                    </a:lnTo>
                    <a:lnTo>
                      <a:pt x="1459" y="425"/>
                    </a:lnTo>
                    <a:lnTo>
                      <a:pt x="1454" y="426"/>
                    </a:lnTo>
                    <a:lnTo>
                      <a:pt x="1452" y="430"/>
                    </a:lnTo>
                    <a:lnTo>
                      <a:pt x="1426" y="430"/>
                    </a:lnTo>
                    <a:lnTo>
                      <a:pt x="1404" y="430"/>
                    </a:lnTo>
                    <a:lnTo>
                      <a:pt x="1397" y="434"/>
                    </a:lnTo>
                    <a:lnTo>
                      <a:pt x="1378" y="446"/>
                    </a:lnTo>
                    <a:lnTo>
                      <a:pt x="1379" y="448"/>
                    </a:lnTo>
                    <a:lnTo>
                      <a:pt x="1377" y="455"/>
                    </a:lnTo>
                    <a:lnTo>
                      <a:pt x="1364" y="460"/>
                    </a:lnTo>
                    <a:lnTo>
                      <a:pt x="1353" y="459"/>
                    </a:lnTo>
                    <a:lnTo>
                      <a:pt x="1342" y="458"/>
                    </a:lnTo>
                    <a:lnTo>
                      <a:pt x="1335" y="460"/>
                    </a:lnTo>
                    <a:lnTo>
                      <a:pt x="1334" y="465"/>
                    </a:lnTo>
                    <a:lnTo>
                      <a:pt x="1334" y="465"/>
                    </a:lnTo>
                    <a:lnTo>
                      <a:pt x="1333" y="467"/>
                    </a:lnTo>
                    <a:lnTo>
                      <a:pt x="1317" y="477"/>
                    </a:lnTo>
                    <a:lnTo>
                      <a:pt x="1305" y="483"/>
                    </a:lnTo>
                    <a:lnTo>
                      <a:pt x="1296" y="485"/>
                    </a:lnTo>
                    <a:lnTo>
                      <a:pt x="1287" y="490"/>
                    </a:lnTo>
                    <a:lnTo>
                      <a:pt x="1275" y="492"/>
                    </a:lnTo>
                    <a:lnTo>
                      <a:pt x="1268" y="491"/>
                    </a:lnTo>
                    <a:lnTo>
                      <a:pt x="1261" y="487"/>
                    </a:lnTo>
                    <a:lnTo>
                      <a:pt x="1268" y="480"/>
                    </a:lnTo>
                    <a:lnTo>
                      <a:pt x="1268" y="480"/>
                    </a:lnTo>
                    <a:lnTo>
                      <a:pt x="1274" y="474"/>
                    </a:lnTo>
                    <a:lnTo>
                      <a:pt x="1284" y="465"/>
                    </a:lnTo>
                    <a:lnTo>
                      <a:pt x="1284" y="465"/>
                    </a:lnTo>
                    <a:lnTo>
                      <a:pt x="1284" y="465"/>
                    </a:lnTo>
                    <a:lnTo>
                      <a:pt x="1286" y="458"/>
                    </a:lnTo>
                    <a:lnTo>
                      <a:pt x="1287" y="448"/>
                    </a:lnTo>
                    <a:lnTo>
                      <a:pt x="1283" y="446"/>
                    </a:lnTo>
                    <a:lnTo>
                      <a:pt x="1271" y="454"/>
                    </a:lnTo>
                    <a:lnTo>
                      <a:pt x="1268" y="454"/>
                    </a:lnTo>
                    <a:lnTo>
                      <a:pt x="1269" y="450"/>
                    </a:lnTo>
                    <a:lnTo>
                      <a:pt x="1280" y="443"/>
                    </a:lnTo>
                    <a:lnTo>
                      <a:pt x="1284" y="435"/>
                    </a:lnTo>
                    <a:lnTo>
                      <a:pt x="1287" y="427"/>
                    </a:lnTo>
                    <a:lnTo>
                      <a:pt x="1279" y="420"/>
                    </a:lnTo>
                    <a:lnTo>
                      <a:pt x="1268" y="417"/>
                    </a:lnTo>
                    <a:lnTo>
                      <a:pt x="1263" y="423"/>
                    </a:lnTo>
                    <a:lnTo>
                      <a:pt x="1260" y="425"/>
                    </a:lnTo>
                    <a:lnTo>
                      <a:pt x="1254" y="434"/>
                    </a:lnTo>
                    <a:lnTo>
                      <a:pt x="1254" y="428"/>
                    </a:lnTo>
                    <a:lnTo>
                      <a:pt x="1247" y="432"/>
                    </a:lnTo>
                    <a:lnTo>
                      <a:pt x="1242" y="438"/>
                    </a:lnTo>
                    <a:lnTo>
                      <a:pt x="1234" y="446"/>
                    </a:lnTo>
                    <a:lnTo>
                      <a:pt x="1231" y="453"/>
                    </a:lnTo>
                    <a:lnTo>
                      <a:pt x="1231" y="464"/>
                    </a:lnTo>
                    <a:lnTo>
                      <a:pt x="1226" y="476"/>
                    </a:lnTo>
                    <a:lnTo>
                      <a:pt x="1217" y="484"/>
                    </a:lnTo>
                    <a:lnTo>
                      <a:pt x="1212" y="486"/>
                    </a:lnTo>
                    <a:lnTo>
                      <a:pt x="1208" y="488"/>
                    </a:lnTo>
                    <a:lnTo>
                      <a:pt x="1203" y="488"/>
                    </a:lnTo>
                    <a:lnTo>
                      <a:pt x="1203" y="487"/>
                    </a:lnTo>
                    <a:lnTo>
                      <a:pt x="1202" y="478"/>
                    </a:lnTo>
                    <a:lnTo>
                      <a:pt x="1204" y="473"/>
                    </a:lnTo>
                    <a:lnTo>
                      <a:pt x="1206" y="469"/>
                    </a:lnTo>
                    <a:lnTo>
                      <a:pt x="1207" y="461"/>
                    </a:lnTo>
                    <a:lnTo>
                      <a:pt x="1214" y="451"/>
                    </a:lnTo>
                    <a:lnTo>
                      <a:pt x="1223" y="439"/>
                    </a:lnTo>
                    <a:lnTo>
                      <a:pt x="1235" y="426"/>
                    </a:lnTo>
                    <a:lnTo>
                      <a:pt x="1233" y="426"/>
                    </a:lnTo>
                    <a:lnTo>
                      <a:pt x="1219" y="437"/>
                    </a:lnTo>
                    <a:lnTo>
                      <a:pt x="1217" y="435"/>
                    </a:lnTo>
                    <a:lnTo>
                      <a:pt x="1226" y="429"/>
                    </a:lnTo>
                    <a:lnTo>
                      <a:pt x="1239" y="418"/>
                    </a:lnTo>
                    <a:lnTo>
                      <a:pt x="1249" y="416"/>
                    </a:lnTo>
                    <a:lnTo>
                      <a:pt x="1261" y="413"/>
                    </a:lnTo>
                    <a:lnTo>
                      <a:pt x="1272" y="414"/>
                    </a:lnTo>
                    <a:lnTo>
                      <a:pt x="1272" y="414"/>
                    </a:lnTo>
                    <a:lnTo>
                      <a:pt x="1285" y="413"/>
                    </a:lnTo>
                    <a:lnTo>
                      <a:pt x="1281" y="406"/>
                    </a:lnTo>
                    <a:lnTo>
                      <a:pt x="1281" y="406"/>
                    </a:lnTo>
                    <a:lnTo>
                      <a:pt x="1277" y="406"/>
                    </a:lnTo>
                    <a:lnTo>
                      <a:pt x="1277" y="406"/>
                    </a:lnTo>
                    <a:lnTo>
                      <a:pt x="1277" y="406"/>
                    </a:lnTo>
                    <a:lnTo>
                      <a:pt x="1274" y="404"/>
                    </a:lnTo>
                    <a:lnTo>
                      <a:pt x="1273" y="400"/>
                    </a:lnTo>
                    <a:lnTo>
                      <a:pt x="1259" y="402"/>
                    </a:lnTo>
                    <a:lnTo>
                      <a:pt x="1245" y="405"/>
                    </a:lnTo>
                    <a:lnTo>
                      <a:pt x="1238" y="399"/>
                    </a:lnTo>
                    <a:lnTo>
                      <a:pt x="1231" y="397"/>
                    </a:lnTo>
                    <a:lnTo>
                      <a:pt x="1239" y="388"/>
                    </a:lnTo>
                    <a:lnTo>
                      <a:pt x="1224" y="393"/>
                    </a:lnTo>
                    <a:lnTo>
                      <a:pt x="1210" y="399"/>
                    </a:lnTo>
                    <a:lnTo>
                      <a:pt x="1198" y="403"/>
                    </a:lnTo>
                    <a:lnTo>
                      <a:pt x="1191" y="397"/>
                    </a:lnTo>
                    <a:lnTo>
                      <a:pt x="1176" y="401"/>
                    </a:lnTo>
                    <a:lnTo>
                      <a:pt x="1177" y="398"/>
                    </a:lnTo>
                    <a:lnTo>
                      <a:pt x="1190" y="391"/>
                    </a:lnTo>
                    <a:lnTo>
                      <a:pt x="1203" y="384"/>
                    </a:lnTo>
                    <a:lnTo>
                      <a:pt x="1220" y="378"/>
                    </a:lnTo>
                    <a:lnTo>
                      <a:pt x="1220" y="378"/>
                    </a:lnTo>
                    <a:lnTo>
                      <a:pt x="1220" y="378"/>
                    </a:lnTo>
                    <a:lnTo>
                      <a:pt x="1205" y="374"/>
                    </a:lnTo>
                    <a:lnTo>
                      <a:pt x="1193" y="376"/>
                    </a:lnTo>
                    <a:lnTo>
                      <a:pt x="1182" y="371"/>
                    </a:lnTo>
                    <a:lnTo>
                      <a:pt x="1169" y="368"/>
                    </a:lnTo>
                    <a:lnTo>
                      <a:pt x="1161" y="367"/>
                    </a:lnTo>
                    <a:lnTo>
                      <a:pt x="1158" y="364"/>
                    </a:lnTo>
                    <a:lnTo>
                      <a:pt x="1160" y="354"/>
                    </a:lnTo>
                    <a:lnTo>
                      <a:pt x="1160" y="354"/>
                    </a:lnTo>
                    <a:close/>
                    <a:moveTo>
                      <a:pt x="486" y="223"/>
                    </a:moveTo>
                    <a:lnTo>
                      <a:pt x="506" y="216"/>
                    </a:lnTo>
                    <a:lnTo>
                      <a:pt x="506" y="210"/>
                    </a:lnTo>
                    <a:lnTo>
                      <a:pt x="499" y="209"/>
                    </a:lnTo>
                    <a:lnTo>
                      <a:pt x="489" y="211"/>
                    </a:lnTo>
                    <a:lnTo>
                      <a:pt x="471" y="218"/>
                    </a:lnTo>
                    <a:lnTo>
                      <a:pt x="465" y="225"/>
                    </a:lnTo>
                    <a:lnTo>
                      <a:pt x="467" y="230"/>
                    </a:lnTo>
                    <a:lnTo>
                      <a:pt x="486" y="223"/>
                    </a:lnTo>
                    <a:close/>
                    <a:moveTo>
                      <a:pt x="379" y="177"/>
                    </a:moveTo>
                    <a:lnTo>
                      <a:pt x="385" y="171"/>
                    </a:lnTo>
                    <a:lnTo>
                      <a:pt x="377" y="170"/>
                    </a:lnTo>
                    <a:lnTo>
                      <a:pt x="360" y="172"/>
                    </a:lnTo>
                    <a:lnTo>
                      <a:pt x="363" y="177"/>
                    </a:lnTo>
                    <a:lnTo>
                      <a:pt x="367" y="180"/>
                    </a:lnTo>
                    <a:lnTo>
                      <a:pt x="379" y="177"/>
                    </a:lnTo>
                    <a:lnTo>
                      <a:pt x="379" y="177"/>
                    </a:lnTo>
                    <a:close/>
                    <a:moveTo>
                      <a:pt x="381" y="115"/>
                    </a:moveTo>
                    <a:lnTo>
                      <a:pt x="373" y="121"/>
                    </a:lnTo>
                    <a:lnTo>
                      <a:pt x="374" y="123"/>
                    </a:lnTo>
                    <a:lnTo>
                      <a:pt x="386" y="121"/>
                    </a:lnTo>
                    <a:lnTo>
                      <a:pt x="387" y="125"/>
                    </a:lnTo>
                    <a:lnTo>
                      <a:pt x="391" y="128"/>
                    </a:lnTo>
                    <a:lnTo>
                      <a:pt x="405" y="125"/>
                    </a:lnTo>
                    <a:lnTo>
                      <a:pt x="409" y="123"/>
                    </a:lnTo>
                    <a:lnTo>
                      <a:pt x="400" y="121"/>
                    </a:lnTo>
                    <a:lnTo>
                      <a:pt x="395" y="116"/>
                    </a:lnTo>
                    <a:lnTo>
                      <a:pt x="386" y="118"/>
                    </a:lnTo>
                    <a:lnTo>
                      <a:pt x="381" y="115"/>
                    </a:lnTo>
                    <a:lnTo>
                      <a:pt x="381" y="115"/>
                    </a:lnTo>
                    <a:close/>
                    <a:moveTo>
                      <a:pt x="731" y="3"/>
                    </a:moveTo>
                    <a:lnTo>
                      <a:pt x="719" y="0"/>
                    </a:lnTo>
                    <a:lnTo>
                      <a:pt x="691" y="7"/>
                    </a:lnTo>
                    <a:lnTo>
                      <a:pt x="682" y="7"/>
                    </a:lnTo>
                    <a:lnTo>
                      <a:pt x="651" y="13"/>
                    </a:lnTo>
                    <a:lnTo>
                      <a:pt x="637" y="14"/>
                    </a:lnTo>
                    <a:lnTo>
                      <a:pt x="615" y="21"/>
                    </a:lnTo>
                    <a:lnTo>
                      <a:pt x="602" y="29"/>
                    </a:lnTo>
                    <a:lnTo>
                      <a:pt x="578" y="36"/>
                    </a:lnTo>
                    <a:lnTo>
                      <a:pt x="556" y="36"/>
                    </a:lnTo>
                    <a:lnTo>
                      <a:pt x="539" y="44"/>
                    </a:lnTo>
                    <a:lnTo>
                      <a:pt x="548" y="49"/>
                    </a:lnTo>
                    <a:lnTo>
                      <a:pt x="550" y="56"/>
                    </a:lnTo>
                    <a:lnTo>
                      <a:pt x="548" y="63"/>
                    </a:lnTo>
                    <a:lnTo>
                      <a:pt x="554" y="69"/>
                    </a:lnTo>
                    <a:lnTo>
                      <a:pt x="551" y="79"/>
                    </a:lnTo>
                    <a:lnTo>
                      <a:pt x="525" y="79"/>
                    </a:lnTo>
                    <a:lnTo>
                      <a:pt x="537" y="72"/>
                    </a:lnTo>
                    <a:lnTo>
                      <a:pt x="528" y="72"/>
                    </a:lnTo>
                    <a:lnTo>
                      <a:pt x="491" y="79"/>
                    </a:lnTo>
                    <a:lnTo>
                      <a:pt x="465" y="86"/>
                    </a:lnTo>
                    <a:lnTo>
                      <a:pt x="468" y="95"/>
                    </a:lnTo>
                    <a:lnTo>
                      <a:pt x="465" y="101"/>
                    </a:lnTo>
                    <a:lnTo>
                      <a:pt x="477" y="105"/>
                    </a:lnTo>
                    <a:lnTo>
                      <a:pt x="497" y="102"/>
                    </a:lnTo>
                    <a:lnTo>
                      <a:pt x="502" y="107"/>
                    </a:lnTo>
                    <a:lnTo>
                      <a:pt x="510" y="102"/>
                    </a:lnTo>
                    <a:lnTo>
                      <a:pt x="527" y="100"/>
                    </a:lnTo>
                    <a:lnTo>
                      <a:pt x="535" y="100"/>
                    </a:lnTo>
                    <a:lnTo>
                      <a:pt x="518" y="105"/>
                    </a:lnTo>
                    <a:lnTo>
                      <a:pt x="521" y="108"/>
                    </a:lnTo>
                    <a:lnTo>
                      <a:pt x="514" y="115"/>
                    </a:lnTo>
                    <a:lnTo>
                      <a:pt x="499" y="121"/>
                    </a:lnTo>
                    <a:lnTo>
                      <a:pt x="492" y="119"/>
                    </a:lnTo>
                    <a:lnTo>
                      <a:pt x="472" y="126"/>
                    </a:lnTo>
                    <a:lnTo>
                      <a:pt x="467" y="124"/>
                    </a:lnTo>
                    <a:lnTo>
                      <a:pt x="456" y="125"/>
                    </a:lnTo>
                    <a:lnTo>
                      <a:pt x="441" y="133"/>
                    </a:lnTo>
                    <a:lnTo>
                      <a:pt x="419" y="142"/>
                    </a:lnTo>
                    <a:lnTo>
                      <a:pt x="403" y="151"/>
                    </a:lnTo>
                    <a:lnTo>
                      <a:pt x="404" y="158"/>
                    </a:lnTo>
                    <a:lnTo>
                      <a:pt x="393" y="167"/>
                    </a:lnTo>
                    <a:lnTo>
                      <a:pt x="397" y="172"/>
                    </a:lnTo>
                    <a:lnTo>
                      <a:pt x="398" y="179"/>
                    </a:lnTo>
                    <a:lnTo>
                      <a:pt x="419" y="176"/>
                    </a:lnTo>
                    <a:lnTo>
                      <a:pt x="419" y="182"/>
                    </a:lnTo>
                    <a:lnTo>
                      <a:pt x="410" y="188"/>
                    </a:lnTo>
                    <a:lnTo>
                      <a:pt x="400" y="197"/>
                    </a:lnTo>
                    <a:lnTo>
                      <a:pt x="408" y="197"/>
                    </a:lnTo>
                    <a:lnTo>
                      <a:pt x="428" y="191"/>
                    </a:lnTo>
                    <a:lnTo>
                      <a:pt x="423" y="199"/>
                    </a:lnTo>
                    <a:lnTo>
                      <a:pt x="434" y="193"/>
                    </a:lnTo>
                    <a:lnTo>
                      <a:pt x="432" y="202"/>
                    </a:lnTo>
                    <a:lnTo>
                      <a:pt x="446" y="195"/>
                    </a:lnTo>
                    <a:lnTo>
                      <a:pt x="447" y="199"/>
                    </a:lnTo>
                    <a:lnTo>
                      <a:pt x="467" y="193"/>
                    </a:lnTo>
                    <a:lnTo>
                      <a:pt x="450" y="203"/>
                    </a:lnTo>
                    <a:lnTo>
                      <a:pt x="434" y="216"/>
                    </a:lnTo>
                    <a:lnTo>
                      <a:pt x="418" y="221"/>
                    </a:lnTo>
                    <a:lnTo>
                      <a:pt x="412" y="225"/>
                    </a:lnTo>
                    <a:lnTo>
                      <a:pt x="383" y="235"/>
                    </a:lnTo>
                    <a:lnTo>
                      <a:pt x="369" y="241"/>
                    </a:lnTo>
                    <a:lnTo>
                      <a:pt x="351" y="244"/>
                    </a:lnTo>
                    <a:lnTo>
                      <a:pt x="327" y="253"/>
                    </a:lnTo>
                    <a:lnTo>
                      <a:pt x="309" y="258"/>
                    </a:lnTo>
                    <a:lnTo>
                      <a:pt x="286" y="266"/>
                    </a:lnTo>
                    <a:lnTo>
                      <a:pt x="285" y="269"/>
                    </a:lnTo>
                    <a:lnTo>
                      <a:pt x="313" y="264"/>
                    </a:lnTo>
                    <a:lnTo>
                      <a:pt x="330" y="258"/>
                    </a:lnTo>
                    <a:lnTo>
                      <a:pt x="349" y="253"/>
                    </a:lnTo>
                    <a:lnTo>
                      <a:pt x="366" y="248"/>
                    </a:lnTo>
                    <a:lnTo>
                      <a:pt x="374" y="249"/>
                    </a:lnTo>
                    <a:lnTo>
                      <a:pt x="397" y="242"/>
                    </a:lnTo>
                    <a:lnTo>
                      <a:pt x="409" y="234"/>
                    </a:lnTo>
                    <a:lnTo>
                      <a:pt x="439" y="225"/>
                    </a:lnTo>
                    <a:lnTo>
                      <a:pt x="449" y="218"/>
                    </a:lnTo>
                    <a:lnTo>
                      <a:pt x="468" y="213"/>
                    </a:lnTo>
                    <a:lnTo>
                      <a:pt x="489" y="206"/>
                    </a:lnTo>
                    <a:lnTo>
                      <a:pt x="514" y="195"/>
                    </a:lnTo>
                    <a:lnTo>
                      <a:pt x="514" y="186"/>
                    </a:lnTo>
                    <a:lnTo>
                      <a:pt x="544" y="175"/>
                    </a:lnTo>
                    <a:lnTo>
                      <a:pt x="565" y="164"/>
                    </a:lnTo>
                    <a:lnTo>
                      <a:pt x="591" y="155"/>
                    </a:lnTo>
                    <a:lnTo>
                      <a:pt x="590" y="159"/>
                    </a:lnTo>
                    <a:lnTo>
                      <a:pt x="571" y="164"/>
                    </a:lnTo>
                    <a:lnTo>
                      <a:pt x="548" y="180"/>
                    </a:lnTo>
                    <a:lnTo>
                      <a:pt x="539" y="190"/>
                    </a:lnTo>
                    <a:lnTo>
                      <a:pt x="557" y="186"/>
                    </a:lnTo>
                    <a:lnTo>
                      <a:pt x="574" y="181"/>
                    </a:lnTo>
                    <a:lnTo>
                      <a:pt x="592" y="177"/>
                    </a:lnTo>
                    <a:lnTo>
                      <a:pt x="600" y="177"/>
                    </a:lnTo>
                    <a:lnTo>
                      <a:pt x="610" y="165"/>
                    </a:lnTo>
                    <a:lnTo>
                      <a:pt x="628" y="161"/>
                    </a:lnTo>
                    <a:lnTo>
                      <a:pt x="635" y="168"/>
                    </a:lnTo>
                    <a:lnTo>
                      <a:pt x="651" y="176"/>
                    </a:lnTo>
                    <a:lnTo>
                      <a:pt x="670" y="174"/>
                    </a:lnTo>
                    <a:lnTo>
                      <a:pt x="686" y="180"/>
                    </a:lnTo>
                    <a:lnTo>
                      <a:pt x="695" y="183"/>
                    </a:lnTo>
                    <a:lnTo>
                      <a:pt x="705" y="200"/>
                    </a:lnTo>
                    <a:lnTo>
                      <a:pt x="715" y="205"/>
                    </a:lnTo>
                    <a:lnTo>
                      <a:pt x="735" y="206"/>
                    </a:lnTo>
                    <a:lnTo>
                      <a:pt x="747" y="207"/>
                    </a:lnTo>
                    <a:lnTo>
                      <a:pt x="739" y="222"/>
                    </a:lnTo>
                    <a:lnTo>
                      <a:pt x="743" y="236"/>
                    </a:lnTo>
                    <a:lnTo>
                      <a:pt x="734" y="251"/>
                    </a:lnTo>
                    <a:lnTo>
                      <a:pt x="741" y="255"/>
                    </a:lnTo>
                    <a:lnTo>
                      <a:pt x="742" y="262"/>
                    </a:lnTo>
                    <a:lnTo>
                      <a:pt x="742" y="262"/>
                    </a:lnTo>
                    <a:lnTo>
                      <a:pt x="757" y="253"/>
                    </a:lnTo>
                    <a:lnTo>
                      <a:pt x="765" y="244"/>
                    </a:lnTo>
                    <a:lnTo>
                      <a:pt x="753" y="232"/>
                    </a:lnTo>
                    <a:lnTo>
                      <a:pt x="757" y="214"/>
                    </a:lnTo>
                    <a:lnTo>
                      <a:pt x="760" y="202"/>
                    </a:lnTo>
                    <a:lnTo>
                      <a:pt x="755" y="195"/>
                    </a:lnTo>
                    <a:lnTo>
                      <a:pt x="754" y="188"/>
                    </a:lnTo>
                    <a:lnTo>
                      <a:pt x="755" y="179"/>
                    </a:lnTo>
                    <a:lnTo>
                      <a:pt x="737" y="185"/>
                    </a:lnTo>
                    <a:lnTo>
                      <a:pt x="716" y="194"/>
                    </a:lnTo>
                    <a:lnTo>
                      <a:pt x="715" y="183"/>
                    </a:lnTo>
                    <a:lnTo>
                      <a:pt x="713" y="176"/>
                    </a:lnTo>
                    <a:lnTo>
                      <a:pt x="706" y="171"/>
                    </a:lnTo>
                    <a:lnTo>
                      <a:pt x="694" y="171"/>
                    </a:lnTo>
                    <a:lnTo>
                      <a:pt x="793" y="80"/>
                    </a:lnTo>
                    <a:lnTo>
                      <a:pt x="861" y="24"/>
                    </a:lnTo>
                    <a:lnTo>
                      <a:pt x="861" y="24"/>
                    </a:lnTo>
                    <a:lnTo>
                      <a:pt x="861" y="24"/>
                    </a:lnTo>
                    <a:lnTo>
                      <a:pt x="851" y="22"/>
                    </a:lnTo>
                    <a:lnTo>
                      <a:pt x="840" y="17"/>
                    </a:lnTo>
                    <a:lnTo>
                      <a:pt x="821" y="20"/>
                    </a:lnTo>
                    <a:lnTo>
                      <a:pt x="815" y="18"/>
                    </a:lnTo>
                    <a:lnTo>
                      <a:pt x="796" y="16"/>
                    </a:lnTo>
                    <a:lnTo>
                      <a:pt x="778" y="12"/>
                    </a:lnTo>
                    <a:lnTo>
                      <a:pt x="765" y="13"/>
                    </a:lnTo>
                    <a:lnTo>
                      <a:pt x="751" y="11"/>
                    </a:lnTo>
                    <a:lnTo>
                      <a:pt x="756" y="7"/>
                    </a:lnTo>
                    <a:lnTo>
                      <a:pt x="739" y="7"/>
                    </a:lnTo>
                    <a:lnTo>
                      <a:pt x="730" y="9"/>
                    </a:lnTo>
                    <a:lnTo>
                      <a:pt x="731" y="3"/>
                    </a:lnTo>
                    <a:lnTo>
                      <a:pt x="731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4772" y="1955"/>
                <a:ext cx="266" cy="148"/>
              </a:xfrm>
              <a:custGeom>
                <a:rect b="b" l="l" r="r" t="t"/>
                <a:pathLst>
                  <a:path extrusionOk="0" h="148" w="266">
                    <a:moveTo>
                      <a:pt x="227" y="57"/>
                    </a:moveTo>
                    <a:lnTo>
                      <a:pt x="220" y="60"/>
                    </a:lnTo>
                    <a:lnTo>
                      <a:pt x="205" y="72"/>
                    </a:lnTo>
                    <a:lnTo>
                      <a:pt x="203" y="85"/>
                    </a:lnTo>
                    <a:lnTo>
                      <a:pt x="197" y="85"/>
                    </a:lnTo>
                    <a:lnTo>
                      <a:pt x="191" y="77"/>
                    </a:lnTo>
                    <a:lnTo>
                      <a:pt x="173" y="77"/>
                    </a:lnTo>
                    <a:lnTo>
                      <a:pt x="165" y="63"/>
                    </a:lnTo>
                    <a:lnTo>
                      <a:pt x="158" y="62"/>
                    </a:lnTo>
                    <a:lnTo>
                      <a:pt x="154" y="44"/>
                    </a:lnTo>
                    <a:lnTo>
                      <a:pt x="133" y="32"/>
                    </a:lnTo>
                    <a:lnTo>
                      <a:pt x="109" y="33"/>
                    </a:lnTo>
                    <a:lnTo>
                      <a:pt x="93" y="36"/>
                    </a:lnTo>
                    <a:lnTo>
                      <a:pt x="75" y="21"/>
                    </a:lnTo>
                    <a:lnTo>
                      <a:pt x="61" y="14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17" y="74"/>
                    </a:lnTo>
                    <a:lnTo>
                      <a:pt x="33" y="74"/>
                    </a:lnTo>
                    <a:lnTo>
                      <a:pt x="28" y="65"/>
                    </a:lnTo>
                    <a:lnTo>
                      <a:pt x="39" y="59"/>
                    </a:lnTo>
                    <a:lnTo>
                      <a:pt x="49" y="49"/>
                    </a:lnTo>
                    <a:lnTo>
                      <a:pt x="70" y="58"/>
                    </a:lnTo>
                    <a:lnTo>
                      <a:pt x="75" y="72"/>
                    </a:lnTo>
                    <a:lnTo>
                      <a:pt x="82" y="75"/>
                    </a:lnTo>
                    <a:lnTo>
                      <a:pt x="98" y="74"/>
                    </a:lnTo>
                    <a:lnTo>
                      <a:pt x="103" y="78"/>
                    </a:lnTo>
                    <a:lnTo>
                      <a:pt x="115" y="96"/>
                    </a:lnTo>
                    <a:lnTo>
                      <a:pt x="135" y="108"/>
                    </a:lnTo>
                    <a:lnTo>
                      <a:pt x="147" y="116"/>
                    </a:lnTo>
                    <a:lnTo>
                      <a:pt x="163" y="125"/>
                    </a:lnTo>
                    <a:lnTo>
                      <a:pt x="185" y="133"/>
                    </a:lnTo>
                    <a:lnTo>
                      <a:pt x="187" y="144"/>
                    </a:lnTo>
                    <a:lnTo>
                      <a:pt x="196" y="144"/>
                    </a:lnTo>
                    <a:lnTo>
                      <a:pt x="208" y="148"/>
                    </a:lnTo>
                    <a:lnTo>
                      <a:pt x="211" y="130"/>
                    </a:lnTo>
                    <a:lnTo>
                      <a:pt x="205" y="116"/>
                    </a:lnTo>
                    <a:lnTo>
                      <a:pt x="193" y="112"/>
                    </a:lnTo>
                    <a:lnTo>
                      <a:pt x="194" y="105"/>
                    </a:lnTo>
                    <a:lnTo>
                      <a:pt x="207" y="105"/>
                    </a:lnTo>
                    <a:lnTo>
                      <a:pt x="211" y="95"/>
                    </a:lnTo>
                    <a:lnTo>
                      <a:pt x="212" y="84"/>
                    </a:lnTo>
                    <a:lnTo>
                      <a:pt x="231" y="80"/>
                    </a:lnTo>
                    <a:lnTo>
                      <a:pt x="230" y="88"/>
                    </a:lnTo>
                    <a:lnTo>
                      <a:pt x="233" y="93"/>
                    </a:lnTo>
                    <a:lnTo>
                      <a:pt x="239" y="93"/>
                    </a:lnTo>
                    <a:lnTo>
                      <a:pt x="251" y="94"/>
                    </a:lnTo>
                    <a:lnTo>
                      <a:pt x="266" y="81"/>
                    </a:lnTo>
                    <a:lnTo>
                      <a:pt x="245" y="72"/>
                    </a:lnTo>
                    <a:lnTo>
                      <a:pt x="236" y="77"/>
                    </a:lnTo>
                    <a:lnTo>
                      <a:pt x="224" y="70"/>
                    </a:lnTo>
                    <a:lnTo>
                      <a:pt x="232" y="59"/>
                    </a:lnTo>
                    <a:lnTo>
                      <a:pt x="227" y="57"/>
                    </a:lnTo>
                    <a:lnTo>
                      <a:pt x="227" y="5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2835" y="2548"/>
                <a:ext cx="212" cy="203"/>
              </a:xfrm>
              <a:custGeom>
                <a:rect b="b" l="l" r="r" t="t"/>
                <a:pathLst>
                  <a:path extrusionOk="0" h="203" w="212">
                    <a:moveTo>
                      <a:pt x="212" y="68"/>
                    </a:moveTo>
                    <a:lnTo>
                      <a:pt x="206" y="64"/>
                    </a:lnTo>
                    <a:lnTo>
                      <a:pt x="198" y="64"/>
                    </a:lnTo>
                    <a:lnTo>
                      <a:pt x="196" y="50"/>
                    </a:lnTo>
                    <a:lnTo>
                      <a:pt x="184" y="40"/>
                    </a:lnTo>
                    <a:lnTo>
                      <a:pt x="172" y="40"/>
                    </a:lnTo>
                    <a:lnTo>
                      <a:pt x="167" y="31"/>
                    </a:lnTo>
                    <a:lnTo>
                      <a:pt x="180" y="26"/>
                    </a:lnTo>
                    <a:lnTo>
                      <a:pt x="162" y="26"/>
                    </a:lnTo>
                    <a:lnTo>
                      <a:pt x="142" y="27"/>
                    </a:lnTo>
                    <a:lnTo>
                      <a:pt x="142" y="31"/>
                    </a:lnTo>
                    <a:lnTo>
                      <a:pt x="133" y="37"/>
                    </a:lnTo>
                    <a:lnTo>
                      <a:pt x="121" y="35"/>
                    </a:lnTo>
                    <a:lnTo>
                      <a:pt x="113" y="27"/>
                    </a:lnTo>
                    <a:lnTo>
                      <a:pt x="96" y="29"/>
                    </a:lnTo>
                    <a:lnTo>
                      <a:pt x="82" y="29"/>
                    </a:lnTo>
                    <a:lnTo>
                      <a:pt x="81" y="23"/>
                    </a:lnTo>
                    <a:lnTo>
                      <a:pt x="71" y="13"/>
                    </a:lnTo>
                    <a:lnTo>
                      <a:pt x="61" y="13"/>
                    </a:lnTo>
                    <a:lnTo>
                      <a:pt x="56" y="0"/>
                    </a:lnTo>
                    <a:lnTo>
                      <a:pt x="50" y="6"/>
                    </a:lnTo>
                    <a:lnTo>
                      <a:pt x="52" y="14"/>
                    </a:lnTo>
                    <a:lnTo>
                      <a:pt x="31" y="22"/>
                    </a:lnTo>
                    <a:lnTo>
                      <a:pt x="31" y="35"/>
                    </a:lnTo>
                    <a:lnTo>
                      <a:pt x="36" y="41"/>
                    </a:lnTo>
                    <a:lnTo>
                      <a:pt x="32" y="54"/>
                    </a:lnTo>
                    <a:lnTo>
                      <a:pt x="25" y="55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29" y="22"/>
                    </a:lnTo>
                    <a:lnTo>
                      <a:pt x="24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23" y="10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5" y="43"/>
                    </a:lnTo>
                    <a:lnTo>
                      <a:pt x="0" y="54"/>
                    </a:lnTo>
                    <a:lnTo>
                      <a:pt x="8" y="55"/>
                    </a:lnTo>
                    <a:lnTo>
                      <a:pt x="10" y="63"/>
                    </a:lnTo>
                    <a:lnTo>
                      <a:pt x="13" y="67"/>
                    </a:lnTo>
                    <a:lnTo>
                      <a:pt x="14" y="74"/>
                    </a:lnTo>
                    <a:lnTo>
                      <a:pt x="12" y="80"/>
                    </a:lnTo>
                    <a:lnTo>
                      <a:pt x="13" y="85"/>
                    </a:lnTo>
                    <a:lnTo>
                      <a:pt x="16" y="86"/>
                    </a:lnTo>
                    <a:lnTo>
                      <a:pt x="20" y="92"/>
                    </a:lnTo>
                    <a:lnTo>
                      <a:pt x="40" y="90"/>
                    </a:lnTo>
                    <a:lnTo>
                      <a:pt x="49" y="93"/>
                    </a:lnTo>
                    <a:lnTo>
                      <a:pt x="59" y="108"/>
                    </a:lnTo>
                    <a:lnTo>
                      <a:pt x="66" y="106"/>
                    </a:lnTo>
                    <a:lnTo>
                      <a:pt x="77" y="107"/>
                    </a:lnTo>
                    <a:lnTo>
                      <a:pt x="86" y="105"/>
                    </a:lnTo>
                    <a:lnTo>
                      <a:pt x="92" y="108"/>
                    </a:lnTo>
                    <a:lnTo>
                      <a:pt x="88" y="117"/>
                    </a:lnTo>
                    <a:lnTo>
                      <a:pt x="85" y="124"/>
                    </a:lnTo>
                    <a:lnTo>
                      <a:pt x="83" y="136"/>
                    </a:lnTo>
                    <a:lnTo>
                      <a:pt x="86" y="148"/>
                    </a:lnTo>
                    <a:lnTo>
                      <a:pt x="90" y="153"/>
                    </a:lnTo>
                    <a:lnTo>
                      <a:pt x="91" y="157"/>
                    </a:lnTo>
                    <a:lnTo>
                      <a:pt x="83" y="166"/>
                    </a:lnTo>
                    <a:lnTo>
                      <a:pt x="88" y="170"/>
                    </a:lnTo>
                    <a:lnTo>
                      <a:pt x="92" y="176"/>
                    </a:lnTo>
                    <a:lnTo>
                      <a:pt x="97" y="194"/>
                    </a:lnTo>
                    <a:lnTo>
                      <a:pt x="106" y="203"/>
                    </a:lnTo>
                    <a:lnTo>
                      <a:pt x="118" y="202"/>
                    </a:lnTo>
                    <a:lnTo>
                      <a:pt x="121" y="197"/>
                    </a:lnTo>
                    <a:lnTo>
                      <a:pt x="132" y="193"/>
                    </a:lnTo>
                    <a:lnTo>
                      <a:pt x="139" y="190"/>
                    </a:lnTo>
                    <a:lnTo>
                      <a:pt x="141" y="182"/>
                    </a:lnTo>
                    <a:lnTo>
                      <a:pt x="152" y="177"/>
                    </a:lnTo>
                    <a:lnTo>
                      <a:pt x="152" y="173"/>
                    </a:lnTo>
                    <a:lnTo>
                      <a:pt x="138" y="172"/>
                    </a:lnTo>
                    <a:lnTo>
                      <a:pt x="136" y="161"/>
                    </a:lnTo>
                    <a:lnTo>
                      <a:pt x="137" y="149"/>
                    </a:lnTo>
                    <a:lnTo>
                      <a:pt x="130" y="145"/>
                    </a:lnTo>
                    <a:lnTo>
                      <a:pt x="133" y="143"/>
                    </a:lnTo>
                    <a:lnTo>
                      <a:pt x="145" y="145"/>
                    </a:lnTo>
                    <a:lnTo>
                      <a:pt x="157" y="149"/>
                    </a:lnTo>
                    <a:lnTo>
                      <a:pt x="162" y="145"/>
                    </a:lnTo>
                    <a:lnTo>
                      <a:pt x="173" y="143"/>
                    </a:lnTo>
                    <a:lnTo>
                      <a:pt x="191" y="136"/>
                    </a:lnTo>
                    <a:lnTo>
                      <a:pt x="197" y="129"/>
                    </a:lnTo>
                    <a:lnTo>
                      <a:pt x="195" y="124"/>
                    </a:lnTo>
                    <a:lnTo>
                      <a:pt x="185" y="110"/>
                    </a:lnTo>
                    <a:lnTo>
                      <a:pt x="189" y="105"/>
                    </a:lnTo>
                    <a:lnTo>
                      <a:pt x="189" y="97"/>
                    </a:lnTo>
                    <a:lnTo>
                      <a:pt x="199" y="94"/>
                    </a:lnTo>
                    <a:lnTo>
                      <a:pt x="203" y="91"/>
                    </a:lnTo>
                    <a:lnTo>
                      <a:pt x="197" y="85"/>
                    </a:lnTo>
                    <a:lnTo>
                      <a:pt x="199" y="78"/>
                    </a:lnTo>
                    <a:lnTo>
                      <a:pt x="212" y="68"/>
                    </a:lnTo>
                    <a:lnTo>
                      <a:pt x="212" y="6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5554" y="2349"/>
                <a:ext cx="136" cy="263"/>
              </a:xfrm>
              <a:custGeom>
                <a:rect b="b" l="l" r="r" t="t"/>
                <a:pathLst>
                  <a:path extrusionOk="0" h="263" w="136">
                    <a:moveTo>
                      <a:pt x="94" y="32"/>
                    </a:moveTo>
                    <a:lnTo>
                      <a:pt x="77" y="28"/>
                    </a:lnTo>
                    <a:lnTo>
                      <a:pt x="69" y="20"/>
                    </a:lnTo>
                    <a:lnTo>
                      <a:pt x="70" y="10"/>
                    </a:lnTo>
                    <a:lnTo>
                      <a:pt x="55" y="7"/>
                    </a:lnTo>
                    <a:lnTo>
                      <a:pt x="47" y="0"/>
                    </a:lnTo>
                    <a:lnTo>
                      <a:pt x="35" y="10"/>
                    </a:lnTo>
                    <a:lnTo>
                      <a:pt x="20" y="12"/>
                    </a:lnTo>
                    <a:lnTo>
                      <a:pt x="8" y="12"/>
                    </a:lnTo>
                    <a:lnTo>
                      <a:pt x="0" y="16"/>
                    </a:lnTo>
                    <a:lnTo>
                      <a:pt x="12" y="30"/>
                    </a:lnTo>
                    <a:lnTo>
                      <a:pt x="21" y="46"/>
                    </a:lnTo>
                    <a:lnTo>
                      <a:pt x="40" y="46"/>
                    </a:lnTo>
                    <a:lnTo>
                      <a:pt x="49" y="61"/>
                    </a:lnTo>
                    <a:lnTo>
                      <a:pt x="40" y="66"/>
                    </a:lnTo>
                    <a:lnTo>
                      <a:pt x="36" y="72"/>
                    </a:lnTo>
                    <a:lnTo>
                      <a:pt x="56" y="84"/>
                    </a:lnTo>
                    <a:lnTo>
                      <a:pt x="73" y="105"/>
                    </a:lnTo>
                    <a:lnTo>
                      <a:pt x="84" y="120"/>
                    </a:lnTo>
                    <a:lnTo>
                      <a:pt x="98" y="133"/>
                    </a:lnTo>
                    <a:lnTo>
                      <a:pt x="103" y="145"/>
                    </a:lnTo>
                    <a:lnTo>
                      <a:pt x="103" y="163"/>
                    </a:lnTo>
                    <a:lnTo>
                      <a:pt x="107" y="174"/>
                    </a:lnTo>
                    <a:lnTo>
                      <a:pt x="108" y="196"/>
                    </a:lnTo>
                    <a:lnTo>
                      <a:pt x="83" y="209"/>
                    </a:lnTo>
                    <a:lnTo>
                      <a:pt x="91" y="221"/>
                    </a:lnTo>
                    <a:lnTo>
                      <a:pt x="75" y="222"/>
                    </a:lnTo>
                    <a:lnTo>
                      <a:pt x="61" y="229"/>
                    </a:lnTo>
                    <a:lnTo>
                      <a:pt x="74" y="239"/>
                    </a:lnTo>
                    <a:lnTo>
                      <a:pt x="70" y="251"/>
                    </a:lnTo>
                    <a:lnTo>
                      <a:pt x="77" y="263"/>
                    </a:lnTo>
                    <a:lnTo>
                      <a:pt x="96" y="246"/>
                    </a:lnTo>
                    <a:lnTo>
                      <a:pt x="107" y="231"/>
                    </a:lnTo>
                    <a:lnTo>
                      <a:pt x="124" y="219"/>
                    </a:lnTo>
                    <a:lnTo>
                      <a:pt x="136" y="208"/>
                    </a:lnTo>
                    <a:lnTo>
                      <a:pt x="135" y="177"/>
                    </a:lnTo>
                    <a:lnTo>
                      <a:pt x="124" y="144"/>
                    </a:lnTo>
                    <a:lnTo>
                      <a:pt x="112" y="130"/>
                    </a:lnTo>
                    <a:lnTo>
                      <a:pt x="96" y="119"/>
                    </a:lnTo>
                    <a:lnTo>
                      <a:pt x="79" y="95"/>
                    </a:lnTo>
                    <a:lnTo>
                      <a:pt x="64" y="77"/>
                    </a:lnTo>
                    <a:lnTo>
                      <a:pt x="66" y="64"/>
                    </a:lnTo>
                    <a:lnTo>
                      <a:pt x="75" y="47"/>
                    </a:lnTo>
                    <a:lnTo>
                      <a:pt x="94" y="3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6576" y="3025"/>
                <a:ext cx="14" cy="34"/>
              </a:xfrm>
              <a:custGeom>
                <a:rect b="b" l="l" r="r" t="t"/>
                <a:pathLst>
                  <a:path extrusionOk="0" h="34" w="14">
                    <a:moveTo>
                      <a:pt x="14" y="32"/>
                    </a:moveTo>
                    <a:lnTo>
                      <a:pt x="7" y="22"/>
                    </a:lnTo>
                    <a:lnTo>
                      <a:pt x="5" y="27"/>
                    </a:lnTo>
                    <a:lnTo>
                      <a:pt x="9" y="34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  <a:moveTo>
                      <a:pt x="9" y="5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17"/>
                    </a:lnTo>
                    <a:lnTo>
                      <a:pt x="9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4647" y="2426"/>
                <a:ext cx="161" cy="114"/>
              </a:xfrm>
              <a:custGeom>
                <a:rect b="b" l="l" r="r" t="t"/>
                <a:pathLst>
                  <a:path extrusionOk="0" h="114" w="161">
                    <a:moveTo>
                      <a:pt x="161" y="42"/>
                    </a:moveTo>
                    <a:lnTo>
                      <a:pt x="156" y="30"/>
                    </a:lnTo>
                    <a:lnTo>
                      <a:pt x="141" y="0"/>
                    </a:lnTo>
                    <a:lnTo>
                      <a:pt x="97" y="7"/>
                    </a:lnTo>
                    <a:lnTo>
                      <a:pt x="83" y="15"/>
                    </a:lnTo>
                    <a:lnTo>
                      <a:pt x="73" y="34"/>
                    </a:lnTo>
                    <a:lnTo>
                      <a:pt x="66" y="37"/>
                    </a:lnTo>
                    <a:lnTo>
                      <a:pt x="62" y="31"/>
                    </a:lnTo>
                    <a:lnTo>
                      <a:pt x="56" y="32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20" y="29"/>
                    </a:lnTo>
                    <a:lnTo>
                      <a:pt x="16" y="30"/>
                    </a:lnTo>
                    <a:lnTo>
                      <a:pt x="9" y="26"/>
                    </a:lnTo>
                    <a:lnTo>
                      <a:pt x="6" y="35"/>
                    </a:lnTo>
                    <a:lnTo>
                      <a:pt x="7" y="42"/>
                    </a:lnTo>
                    <a:lnTo>
                      <a:pt x="1" y="48"/>
                    </a:lnTo>
                    <a:lnTo>
                      <a:pt x="2" y="56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4" y="75"/>
                    </a:lnTo>
                    <a:lnTo>
                      <a:pt x="8" y="88"/>
                    </a:lnTo>
                    <a:lnTo>
                      <a:pt x="11" y="93"/>
                    </a:lnTo>
                    <a:lnTo>
                      <a:pt x="11" y="103"/>
                    </a:lnTo>
                    <a:lnTo>
                      <a:pt x="15" y="114"/>
                    </a:lnTo>
                    <a:lnTo>
                      <a:pt x="26" y="114"/>
                    </a:lnTo>
                    <a:lnTo>
                      <a:pt x="31" y="112"/>
                    </a:lnTo>
                    <a:lnTo>
                      <a:pt x="39" y="113"/>
                    </a:lnTo>
                    <a:lnTo>
                      <a:pt x="41" y="108"/>
                    </a:lnTo>
                    <a:lnTo>
                      <a:pt x="45" y="107"/>
                    </a:lnTo>
                    <a:lnTo>
                      <a:pt x="48" y="102"/>
                    </a:lnTo>
                    <a:lnTo>
                      <a:pt x="52" y="101"/>
                    </a:lnTo>
                    <a:lnTo>
                      <a:pt x="65" y="100"/>
                    </a:lnTo>
                    <a:lnTo>
                      <a:pt x="75" y="97"/>
                    </a:lnTo>
                    <a:lnTo>
                      <a:pt x="84" y="89"/>
                    </a:lnTo>
                    <a:lnTo>
                      <a:pt x="88" y="91"/>
                    </a:lnTo>
                    <a:lnTo>
                      <a:pt x="95" y="89"/>
                    </a:lnTo>
                    <a:lnTo>
                      <a:pt x="108" y="77"/>
                    </a:lnTo>
                    <a:lnTo>
                      <a:pt x="133" y="68"/>
                    </a:lnTo>
                    <a:lnTo>
                      <a:pt x="148" y="61"/>
                    </a:lnTo>
                    <a:lnTo>
                      <a:pt x="148" y="55"/>
                    </a:lnTo>
                    <a:lnTo>
                      <a:pt x="150" y="47"/>
                    </a:lnTo>
                    <a:lnTo>
                      <a:pt x="161" y="42"/>
                    </a:lnTo>
                    <a:lnTo>
                      <a:pt x="161" y="4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4231" y="3157"/>
                <a:ext cx="253" cy="227"/>
              </a:xfrm>
              <a:custGeom>
                <a:rect b="b" l="l" r="r" t="t"/>
                <a:pathLst>
                  <a:path extrusionOk="0" h="227" w="253">
                    <a:moveTo>
                      <a:pt x="232" y="3"/>
                    </a:moveTo>
                    <a:lnTo>
                      <a:pt x="224" y="1"/>
                    </a:lnTo>
                    <a:lnTo>
                      <a:pt x="219" y="4"/>
                    </a:lnTo>
                    <a:lnTo>
                      <a:pt x="211" y="0"/>
                    </a:lnTo>
                    <a:lnTo>
                      <a:pt x="205" y="0"/>
                    </a:lnTo>
                    <a:lnTo>
                      <a:pt x="183" y="14"/>
                    </a:lnTo>
                    <a:lnTo>
                      <a:pt x="169" y="26"/>
                    </a:lnTo>
                    <a:lnTo>
                      <a:pt x="163" y="39"/>
                    </a:lnTo>
                    <a:lnTo>
                      <a:pt x="158" y="45"/>
                    </a:lnTo>
                    <a:lnTo>
                      <a:pt x="150" y="46"/>
                    </a:lnTo>
                    <a:lnTo>
                      <a:pt x="146" y="55"/>
                    </a:lnTo>
                    <a:lnTo>
                      <a:pt x="145" y="60"/>
                    </a:lnTo>
                    <a:lnTo>
                      <a:pt x="134" y="65"/>
                    </a:lnTo>
                    <a:lnTo>
                      <a:pt x="123" y="64"/>
                    </a:lnTo>
                    <a:lnTo>
                      <a:pt x="116" y="59"/>
                    </a:lnTo>
                    <a:lnTo>
                      <a:pt x="109" y="57"/>
                    </a:lnTo>
                    <a:lnTo>
                      <a:pt x="102" y="61"/>
                    </a:lnTo>
                    <a:lnTo>
                      <a:pt x="97" y="69"/>
                    </a:lnTo>
                    <a:lnTo>
                      <a:pt x="90" y="75"/>
                    </a:lnTo>
                    <a:lnTo>
                      <a:pt x="82" y="83"/>
                    </a:lnTo>
                    <a:lnTo>
                      <a:pt x="71" y="85"/>
                    </a:lnTo>
                    <a:lnTo>
                      <a:pt x="67" y="78"/>
                    </a:lnTo>
                    <a:lnTo>
                      <a:pt x="69" y="67"/>
                    </a:lnTo>
                    <a:lnTo>
                      <a:pt x="61" y="51"/>
                    </a:lnTo>
                    <a:lnTo>
                      <a:pt x="57" y="48"/>
                    </a:lnTo>
                    <a:lnTo>
                      <a:pt x="54" y="114"/>
                    </a:lnTo>
                    <a:lnTo>
                      <a:pt x="40" y="123"/>
                    </a:lnTo>
                    <a:lnTo>
                      <a:pt x="32" y="124"/>
                    </a:lnTo>
                    <a:lnTo>
                      <a:pt x="22" y="120"/>
                    </a:lnTo>
                    <a:lnTo>
                      <a:pt x="16" y="119"/>
                    </a:lnTo>
                    <a:lnTo>
                      <a:pt x="13" y="111"/>
                    </a:lnTo>
                    <a:lnTo>
                      <a:pt x="8" y="107"/>
                    </a:lnTo>
                    <a:lnTo>
                      <a:pt x="0" y="116"/>
                    </a:lnTo>
                    <a:lnTo>
                      <a:pt x="10" y="139"/>
                    </a:lnTo>
                    <a:lnTo>
                      <a:pt x="10" y="139"/>
                    </a:lnTo>
                    <a:lnTo>
                      <a:pt x="17" y="153"/>
                    </a:lnTo>
                    <a:lnTo>
                      <a:pt x="26" y="170"/>
                    </a:lnTo>
                    <a:lnTo>
                      <a:pt x="25" y="184"/>
                    </a:lnTo>
                    <a:lnTo>
                      <a:pt x="20" y="187"/>
                    </a:lnTo>
                    <a:lnTo>
                      <a:pt x="25" y="199"/>
                    </a:lnTo>
                    <a:lnTo>
                      <a:pt x="24" y="209"/>
                    </a:lnTo>
                    <a:lnTo>
                      <a:pt x="26" y="214"/>
                    </a:lnTo>
                    <a:lnTo>
                      <a:pt x="27" y="212"/>
                    </a:lnTo>
                    <a:lnTo>
                      <a:pt x="32" y="220"/>
                    </a:lnTo>
                    <a:lnTo>
                      <a:pt x="37" y="220"/>
                    </a:lnTo>
                    <a:lnTo>
                      <a:pt x="43" y="227"/>
                    </a:lnTo>
                    <a:lnTo>
                      <a:pt x="50" y="226"/>
                    </a:lnTo>
                    <a:lnTo>
                      <a:pt x="60" y="219"/>
                    </a:lnTo>
                    <a:lnTo>
                      <a:pt x="73" y="216"/>
                    </a:lnTo>
                    <a:lnTo>
                      <a:pt x="88" y="209"/>
                    </a:lnTo>
                    <a:lnTo>
                      <a:pt x="95" y="211"/>
                    </a:lnTo>
                    <a:lnTo>
                      <a:pt x="104" y="208"/>
                    </a:lnTo>
                    <a:lnTo>
                      <a:pt x="120" y="211"/>
                    </a:lnTo>
                    <a:lnTo>
                      <a:pt x="127" y="208"/>
                    </a:lnTo>
                    <a:lnTo>
                      <a:pt x="137" y="211"/>
                    </a:lnTo>
                    <a:lnTo>
                      <a:pt x="139" y="206"/>
                    </a:lnTo>
                    <a:lnTo>
                      <a:pt x="146" y="205"/>
                    </a:lnTo>
                    <a:lnTo>
                      <a:pt x="162" y="198"/>
                    </a:lnTo>
                    <a:lnTo>
                      <a:pt x="174" y="190"/>
                    </a:lnTo>
                    <a:lnTo>
                      <a:pt x="185" y="179"/>
                    </a:lnTo>
                    <a:lnTo>
                      <a:pt x="204" y="161"/>
                    </a:lnTo>
                    <a:lnTo>
                      <a:pt x="214" y="148"/>
                    </a:lnTo>
                    <a:lnTo>
                      <a:pt x="219" y="139"/>
                    </a:lnTo>
                    <a:lnTo>
                      <a:pt x="226" y="130"/>
                    </a:lnTo>
                    <a:lnTo>
                      <a:pt x="230" y="127"/>
                    </a:lnTo>
                    <a:lnTo>
                      <a:pt x="240" y="118"/>
                    </a:lnTo>
                    <a:lnTo>
                      <a:pt x="245" y="111"/>
                    </a:lnTo>
                    <a:lnTo>
                      <a:pt x="248" y="96"/>
                    </a:lnTo>
                    <a:lnTo>
                      <a:pt x="253" y="83"/>
                    </a:lnTo>
                    <a:lnTo>
                      <a:pt x="241" y="83"/>
                    </a:lnTo>
                    <a:lnTo>
                      <a:pt x="237" y="90"/>
                    </a:lnTo>
                    <a:lnTo>
                      <a:pt x="228" y="93"/>
                    </a:lnTo>
                    <a:lnTo>
                      <a:pt x="220" y="83"/>
                    </a:lnTo>
                    <a:lnTo>
                      <a:pt x="220" y="76"/>
                    </a:lnTo>
                    <a:lnTo>
                      <a:pt x="225" y="70"/>
                    </a:lnTo>
                    <a:lnTo>
                      <a:pt x="227" y="65"/>
                    </a:lnTo>
                    <a:lnTo>
                      <a:pt x="231" y="64"/>
                    </a:lnTo>
                    <a:lnTo>
                      <a:pt x="239" y="67"/>
                    </a:lnTo>
                    <a:lnTo>
                      <a:pt x="237" y="60"/>
                    </a:lnTo>
                    <a:lnTo>
                      <a:pt x="241" y="41"/>
                    </a:lnTo>
                    <a:lnTo>
                      <a:pt x="239" y="28"/>
                    </a:lnTo>
                    <a:lnTo>
                      <a:pt x="232" y="3"/>
                    </a:lnTo>
                    <a:lnTo>
                      <a:pt x="232" y="3"/>
                    </a:lnTo>
                    <a:close/>
                    <a:moveTo>
                      <a:pt x="176" y="151"/>
                    </a:moveTo>
                    <a:lnTo>
                      <a:pt x="170" y="152"/>
                    </a:lnTo>
                    <a:lnTo>
                      <a:pt x="160" y="139"/>
                    </a:lnTo>
                    <a:lnTo>
                      <a:pt x="169" y="127"/>
                    </a:lnTo>
                    <a:lnTo>
                      <a:pt x="178" y="120"/>
                    </a:lnTo>
                    <a:lnTo>
                      <a:pt x="185" y="117"/>
                    </a:lnTo>
                    <a:lnTo>
                      <a:pt x="191" y="123"/>
                    </a:lnTo>
                    <a:lnTo>
                      <a:pt x="196" y="127"/>
                    </a:lnTo>
                    <a:lnTo>
                      <a:pt x="191" y="137"/>
                    </a:lnTo>
                    <a:lnTo>
                      <a:pt x="188" y="142"/>
                    </a:lnTo>
                    <a:lnTo>
                      <a:pt x="179" y="145"/>
                    </a:lnTo>
                    <a:lnTo>
                      <a:pt x="176" y="151"/>
                    </a:lnTo>
                    <a:lnTo>
                      <a:pt x="176" y="15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4323" y="2911"/>
                <a:ext cx="184" cy="173"/>
              </a:xfrm>
              <a:custGeom>
                <a:rect b="b" l="l" r="r" t="t"/>
                <a:pathLst>
                  <a:path extrusionOk="0" h="173" w="184">
                    <a:moveTo>
                      <a:pt x="143" y="6"/>
                    </a:moveTo>
                    <a:lnTo>
                      <a:pt x="138" y="5"/>
                    </a:lnTo>
                    <a:lnTo>
                      <a:pt x="139" y="1"/>
                    </a:lnTo>
                    <a:lnTo>
                      <a:pt x="136" y="0"/>
                    </a:lnTo>
                    <a:lnTo>
                      <a:pt x="115" y="3"/>
                    </a:lnTo>
                    <a:lnTo>
                      <a:pt x="110" y="5"/>
                    </a:lnTo>
                    <a:lnTo>
                      <a:pt x="106" y="16"/>
                    </a:lnTo>
                    <a:lnTo>
                      <a:pt x="110" y="24"/>
                    </a:lnTo>
                    <a:lnTo>
                      <a:pt x="106" y="45"/>
                    </a:lnTo>
                    <a:lnTo>
                      <a:pt x="104" y="63"/>
                    </a:lnTo>
                    <a:lnTo>
                      <a:pt x="107" y="66"/>
                    </a:lnTo>
                    <a:lnTo>
                      <a:pt x="119" y="73"/>
                    </a:lnTo>
                    <a:lnTo>
                      <a:pt x="123" y="70"/>
                    </a:lnTo>
                    <a:lnTo>
                      <a:pt x="124" y="89"/>
                    </a:lnTo>
                    <a:lnTo>
                      <a:pt x="112" y="89"/>
                    </a:lnTo>
                    <a:lnTo>
                      <a:pt x="106" y="79"/>
                    </a:lnTo>
                    <a:lnTo>
                      <a:pt x="100" y="72"/>
                    </a:lnTo>
                    <a:lnTo>
                      <a:pt x="88" y="70"/>
                    </a:lnTo>
                    <a:lnTo>
                      <a:pt x="85" y="60"/>
                    </a:lnTo>
                    <a:lnTo>
                      <a:pt x="75" y="65"/>
                    </a:lnTo>
                    <a:lnTo>
                      <a:pt x="63" y="63"/>
                    </a:lnTo>
                    <a:lnTo>
                      <a:pt x="58" y="55"/>
                    </a:lnTo>
                    <a:lnTo>
                      <a:pt x="48" y="53"/>
                    </a:lnTo>
                    <a:lnTo>
                      <a:pt x="40" y="53"/>
                    </a:lnTo>
                    <a:lnTo>
                      <a:pt x="40" y="48"/>
                    </a:lnTo>
                    <a:lnTo>
                      <a:pt x="35" y="48"/>
                    </a:lnTo>
                    <a:lnTo>
                      <a:pt x="36" y="53"/>
                    </a:lnTo>
                    <a:lnTo>
                      <a:pt x="34" y="62"/>
                    </a:lnTo>
                    <a:lnTo>
                      <a:pt x="36" y="70"/>
                    </a:lnTo>
                    <a:lnTo>
                      <a:pt x="34" y="76"/>
                    </a:lnTo>
                    <a:lnTo>
                      <a:pt x="35" y="83"/>
                    </a:lnTo>
                    <a:lnTo>
                      <a:pt x="3" y="83"/>
                    </a:lnTo>
                    <a:lnTo>
                      <a:pt x="0" y="139"/>
                    </a:lnTo>
                    <a:lnTo>
                      <a:pt x="11" y="154"/>
                    </a:lnTo>
                    <a:lnTo>
                      <a:pt x="21" y="165"/>
                    </a:lnTo>
                    <a:lnTo>
                      <a:pt x="33" y="161"/>
                    </a:lnTo>
                    <a:lnTo>
                      <a:pt x="43" y="162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52" y="169"/>
                    </a:lnTo>
                    <a:lnTo>
                      <a:pt x="70" y="171"/>
                    </a:lnTo>
                    <a:lnTo>
                      <a:pt x="74" y="173"/>
                    </a:lnTo>
                    <a:lnTo>
                      <a:pt x="79" y="172"/>
                    </a:lnTo>
                    <a:lnTo>
                      <a:pt x="89" y="161"/>
                    </a:lnTo>
                    <a:lnTo>
                      <a:pt x="103" y="146"/>
                    </a:lnTo>
                    <a:lnTo>
                      <a:pt x="108" y="145"/>
                    </a:lnTo>
                    <a:lnTo>
                      <a:pt x="110" y="139"/>
                    </a:lnTo>
                    <a:lnTo>
                      <a:pt x="119" y="132"/>
                    </a:lnTo>
                    <a:lnTo>
                      <a:pt x="131" y="129"/>
                    </a:lnTo>
                    <a:lnTo>
                      <a:pt x="131" y="116"/>
                    </a:lnTo>
                    <a:lnTo>
                      <a:pt x="178" y="102"/>
                    </a:lnTo>
                    <a:lnTo>
                      <a:pt x="170" y="97"/>
                    </a:lnTo>
                    <a:lnTo>
                      <a:pt x="175" y="81"/>
                    </a:lnTo>
                    <a:lnTo>
                      <a:pt x="180" y="74"/>
                    </a:lnTo>
                    <a:lnTo>
                      <a:pt x="178" y="60"/>
                    </a:lnTo>
                    <a:lnTo>
                      <a:pt x="182" y="46"/>
                    </a:lnTo>
                    <a:lnTo>
                      <a:pt x="184" y="40"/>
                    </a:lnTo>
                    <a:lnTo>
                      <a:pt x="181" y="25"/>
                    </a:lnTo>
                    <a:lnTo>
                      <a:pt x="173" y="18"/>
                    </a:lnTo>
                    <a:lnTo>
                      <a:pt x="165" y="12"/>
                    </a:lnTo>
                    <a:lnTo>
                      <a:pt x="155" y="9"/>
                    </a:lnTo>
                    <a:lnTo>
                      <a:pt x="149" y="6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49" y="9"/>
                    </a:lnTo>
                    <a:lnTo>
                      <a:pt x="147" y="9"/>
                    </a:lnTo>
                    <a:lnTo>
                      <a:pt x="143" y="6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4375" y="3040"/>
                <a:ext cx="118" cy="121"/>
              </a:xfrm>
              <a:custGeom>
                <a:rect b="b" l="l" r="r" t="t"/>
                <a:pathLst>
                  <a:path extrusionOk="0" h="121" w="118">
                    <a:moveTo>
                      <a:pt x="88" y="120"/>
                    </a:moveTo>
                    <a:lnTo>
                      <a:pt x="106" y="100"/>
                    </a:lnTo>
                    <a:lnTo>
                      <a:pt x="110" y="87"/>
                    </a:lnTo>
                    <a:lnTo>
                      <a:pt x="113" y="85"/>
                    </a:lnTo>
                    <a:lnTo>
                      <a:pt x="115" y="75"/>
                    </a:lnTo>
                    <a:lnTo>
                      <a:pt x="113" y="70"/>
                    </a:lnTo>
                    <a:lnTo>
                      <a:pt x="114" y="57"/>
                    </a:lnTo>
                    <a:lnTo>
                      <a:pt x="118" y="44"/>
                    </a:lnTo>
                    <a:lnTo>
                      <a:pt x="118" y="22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100" y="10"/>
                    </a:lnTo>
                    <a:lnTo>
                      <a:pt x="93" y="6"/>
                    </a:lnTo>
                    <a:lnTo>
                      <a:pt x="80" y="7"/>
                    </a:lnTo>
                    <a:lnTo>
                      <a:pt x="79" y="0"/>
                    </a:lnTo>
                    <a:lnTo>
                      <a:pt x="67" y="3"/>
                    </a:lnTo>
                    <a:lnTo>
                      <a:pt x="58" y="10"/>
                    </a:lnTo>
                    <a:lnTo>
                      <a:pt x="56" y="16"/>
                    </a:lnTo>
                    <a:lnTo>
                      <a:pt x="51" y="17"/>
                    </a:lnTo>
                    <a:lnTo>
                      <a:pt x="37" y="32"/>
                    </a:lnTo>
                    <a:lnTo>
                      <a:pt x="27" y="43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9" y="57"/>
                    </a:lnTo>
                    <a:lnTo>
                      <a:pt x="13" y="68"/>
                    </a:lnTo>
                    <a:lnTo>
                      <a:pt x="30" y="87"/>
                    </a:lnTo>
                    <a:lnTo>
                      <a:pt x="36" y="89"/>
                    </a:lnTo>
                    <a:lnTo>
                      <a:pt x="36" y="95"/>
                    </a:lnTo>
                    <a:lnTo>
                      <a:pt x="40" y="107"/>
                    </a:lnTo>
                    <a:lnTo>
                      <a:pt x="52" y="109"/>
                    </a:lnTo>
                    <a:lnTo>
                      <a:pt x="61" y="117"/>
                    </a:lnTo>
                    <a:lnTo>
                      <a:pt x="67" y="117"/>
                    </a:lnTo>
                    <a:lnTo>
                      <a:pt x="75" y="121"/>
                    </a:lnTo>
                    <a:lnTo>
                      <a:pt x="80" y="118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4628" y="2551"/>
                <a:ext cx="154" cy="244"/>
              </a:xfrm>
              <a:custGeom>
                <a:rect b="b" l="l" r="r" t="t"/>
                <a:pathLst>
                  <a:path extrusionOk="0" h="244" w="154">
                    <a:moveTo>
                      <a:pt x="46" y="28"/>
                    </a:moveTo>
                    <a:lnTo>
                      <a:pt x="38" y="20"/>
                    </a:lnTo>
                    <a:lnTo>
                      <a:pt x="35" y="13"/>
                    </a:lnTo>
                    <a:lnTo>
                      <a:pt x="30" y="10"/>
                    </a:lnTo>
                    <a:lnTo>
                      <a:pt x="24" y="19"/>
                    </a:lnTo>
                    <a:lnTo>
                      <a:pt x="21" y="26"/>
                    </a:lnTo>
                    <a:lnTo>
                      <a:pt x="28" y="35"/>
                    </a:lnTo>
                    <a:lnTo>
                      <a:pt x="33" y="44"/>
                    </a:lnTo>
                    <a:lnTo>
                      <a:pt x="40" y="50"/>
                    </a:lnTo>
                    <a:lnTo>
                      <a:pt x="91" y="71"/>
                    </a:lnTo>
                    <a:lnTo>
                      <a:pt x="105" y="71"/>
                    </a:lnTo>
                    <a:lnTo>
                      <a:pt x="61" y="124"/>
                    </a:lnTo>
                    <a:lnTo>
                      <a:pt x="41" y="125"/>
                    </a:lnTo>
                    <a:lnTo>
                      <a:pt x="27" y="137"/>
                    </a:lnTo>
                    <a:lnTo>
                      <a:pt x="17" y="138"/>
                    </a:lnTo>
                    <a:lnTo>
                      <a:pt x="13" y="144"/>
                    </a:lnTo>
                    <a:lnTo>
                      <a:pt x="0" y="164"/>
                    </a:lnTo>
                    <a:lnTo>
                      <a:pt x="0" y="228"/>
                    </a:lnTo>
                    <a:lnTo>
                      <a:pt x="9" y="244"/>
                    </a:lnTo>
                    <a:lnTo>
                      <a:pt x="13" y="239"/>
                    </a:lnTo>
                    <a:lnTo>
                      <a:pt x="16" y="230"/>
                    </a:lnTo>
                    <a:lnTo>
                      <a:pt x="33" y="208"/>
                    </a:lnTo>
                    <a:lnTo>
                      <a:pt x="49" y="195"/>
                    </a:lnTo>
                    <a:lnTo>
                      <a:pt x="72" y="177"/>
                    </a:lnTo>
                    <a:lnTo>
                      <a:pt x="87" y="163"/>
                    </a:lnTo>
                    <a:lnTo>
                      <a:pt x="105" y="138"/>
                    </a:lnTo>
                    <a:lnTo>
                      <a:pt x="119" y="119"/>
                    </a:lnTo>
                    <a:lnTo>
                      <a:pt x="131" y="93"/>
                    </a:lnTo>
                    <a:lnTo>
                      <a:pt x="140" y="70"/>
                    </a:lnTo>
                    <a:lnTo>
                      <a:pt x="147" y="49"/>
                    </a:lnTo>
                    <a:lnTo>
                      <a:pt x="151" y="30"/>
                    </a:lnTo>
                    <a:lnTo>
                      <a:pt x="154" y="24"/>
                    </a:lnTo>
                    <a:lnTo>
                      <a:pt x="154" y="14"/>
                    </a:lnTo>
                    <a:lnTo>
                      <a:pt x="154" y="5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1" y="6"/>
                    </a:lnTo>
                    <a:lnTo>
                      <a:pt x="133" y="7"/>
                    </a:lnTo>
                    <a:lnTo>
                      <a:pt x="126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12" y="11"/>
                    </a:lnTo>
                    <a:lnTo>
                      <a:pt x="106" y="14"/>
                    </a:lnTo>
                    <a:lnTo>
                      <a:pt x="98" y="16"/>
                    </a:lnTo>
                    <a:lnTo>
                      <a:pt x="85" y="21"/>
                    </a:lnTo>
                    <a:lnTo>
                      <a:pt x="68" y="23"/>
                    </a:lnTo>
                    <a:lnTo>
                      <a:pt x="54" y="28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127" y="2662"/>
                <a:ext cx="45" cy="66"/>
              </a:xfrm>
              <a:custGeom>
                <a:rect b="b" l="l" r="r" t="t"/>
                <a:pathLst>
                  <a:path extrusionOk="0" h="66" w="45">
                    <a:moveTo>
                      <a:pt x="30" y="58"/>
                    </a:moveTo>
                    <a:lnTo>
                      <a:pt x="35" y="45"/>
                    </a:lnTo>
                    <a:lnTo>
                      <a:pt x="45" y="29"/>
                    </a:lnTo>
                    <a:lnTo>
                      <a:pt x="42" y="21"/>
                    </a:lnTo>
                    <a:lnTo>
                      <a:pt x="26" y="6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8" y="38"/>
                    </a:lnTo>
                    <a:lnTo>
                      <a:pt x="5" y="45"/>
                    </a:lnTo>
                    <a:lnTo>
                      <a:pt x="3" y="54"/>
                    </a:lnTo>
                    <a:lnTo>
                      <a:pt x="0" y="61"/>
                    </a:lnTo>
                    <a:lnTo>
                      <a:pt x="6" y="65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6"/>
                    </a:lnTo>
                    <a:lnTo>
                      <a:pt x="24" y="64"/>
                    </a:lnTo>
                    <a:lnTo>
                      <a:pt x="30" y="5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920" y="1859"/>
                <a:ext cx="201" cy="168"/>
              </a:xfrm>
              <a:custGeom>
                <a:rect b="b" l="l" r="r" t="t"/>
                <a:pathLst>
                  <a:path extrusionOk="0" h="168" w="201">
                    <a:moveTo>
                      <a:pt x="201" y="155"/>
                    </a:moveTo>
                    <a:lnTo>
                      <a:pt x="197" y="140"/>
                    </a:lnTo>
                    <a:lnTo>
                      <a:pt x="189" y="147"/>
                    </a:lnTo>
                    <a:lnTo>
                      <a:pt x="186" y="154"/>
                    </a:lnTo>
                    <a:lnTo>
                      <a:pt x="189" y="166"/>
                    </a:lnTo>
                    <a:lnTo>
                      <a:pt x="196" y="168"/>
                    </a:lnTo>
                    <a:lnTo>
                      <a:pt x="201" y="155"/>
                    </a:lnTo>
                    <a:close/>
                    <a:moveTo>
                      <a:pt x="112" y="13"/>
                    </a:moveTo>
                    <a:lnTo>
                      <a:pt x="105" y="6"/>
                    </a:lnTo>
                    <a:lnTo>
                      <a:pt x="99" y="6"/>
                    </a:lnTo>
                    <a:lnTo>
                      <a:pt x="98" y="0"/>
                    </a:lnTo>
                    <a:lnTo>
                      <a:pt x="85" y="3"/>
                    </a:lnTo>
                    <a:lnTo>
                      <a:pt x="82" y="17"/>
                    </a:lnTo>
                    <a:lnTo>
                      <a:pt x="50" y="31"/>
                    </a:lnTo>
                    <a:lnTo>
                      <a:pt x="37" y="24"/>
                    </a:lnTo>
                    <a:lnTo>
                      <a:pt x="41" y="43"/>
                    </a:lnTo>
                    <a:lnTo>
                      <a:pt x="18" y="38"/>
                    </a:lnTo>
                    <a:lnTo>
                      <a:pt x="0" y="43"/>
                    </a:lnTo>
                    <a:lnTo>
                      <a:pt x="1" y="55"/>
                    </a:lnTo>
                    <a:lnTo>
                      <a:pt x="22" y="62"/>
                    </a:lnTo>
                    <a:lnTo>
                      <a:pt x="32" y="71"/>
                    </a:lnTo>
                    <a:lnTo>
                      <a:pt x="47" y="89"/>
                    </a:lnTo>
                    <a:lnTo>
                      <a:pt x="44" y="123"/>
                    </a:lnTo>
                    <a:lnTo>
                      <a:pt x="36" y="133"/>
                    </a:lnTo>
                    <a:lnTo>
                      <a:pt x="42" y="140"/>
                    </a:lnTo>
                    <a:lnTo>
                      <a:pt x="68" y="148"/>
                    </a:lnTo>
                    <a:lnTo>
                      <a:pt x="73" y="145"/>
                    </a:lnTo>
                    <a:lnTo>
                      <a:pt x="89" y="152"/>
                    </a:lnTo>
                    <a:lnTo>
                      <a:pt x="106" y="150"/>
                    </a:lnTo>
                    <a:lnTo>
                      <a:pt x="108" y="140"/>
                    </a:lnTo>
                    <a:lnTo>
                      <a:pt x="129" y="134"/>
                    </a:lnTo>
                    <a:lnTo>
                      <a:pt x="157" y="138"/>
                    </a:lnTo>
                    <a:lnTo>
                      <a:pt x="169" y="129"/>
                    </a:lnTo>
                    <a:lnTo>
                      <a:pt x="171" y="122"/>
                    </a:lnTo>
                    <a:lnTo>
                      <a:pt x="163" y="119"/>
                    </a:lnTo>
                    <a:lnTo>
                      <a:pt x="159" y="105"/>
                    </a:lnTo>
                    <a:lnTo>
                      <a:pt x="164" y="101"/>
                    </a:lnTo>
                    <a:lnTo>
                      <a:pt x="159" y="94"/>
                    </a:lnTo>
                    <a:lnTo>
                      <a:pt x="159" y="89"/>
                    </a:lnTo>
                    <a:lnTo>
                      <a:pt x="154" y="82"/>
                    </a:lnTo>
                    <a:lnTo>
                      <a:pt x="147" y="85"/>
                    </a:lnTo>
                    <a:lnTo>
                      <a:pt x="147" y="76"/>
                    </a:lnTo>
                    <a:lnTo>
                      <a:pt x="157" y="66"/>
                    </a:lnTo>
                    <a:lnTo>
                      <a:pt x="157" y="62"/>
                    </a:lnTo>
                    <a:lnTo>
                      <a:pt x="164" y="64"/>
                    </a:lnTo>
                    <a:lnTo>
                      <a:pt x="167" y="61"/>
                    </a:lnTo>
                    <a:lnTo>
                      <a:pt x="168" y="48"/>
                    </a:lnTo>
                    <a:lnTo>
                      <a:pt x="175" y="37"/>
                    </a:lnTo>
                    <a:lnTo>
                      <a:pt x="155" y="33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1" y="28"/>
                    </a:lnTo>
                    <a:lnTo>
                      <a:pt x="129" y="20"/>
                    </a:lnTo>
                    <a:lnTo>
                      <a:pt x="122" y="21"/>
                    </a:lnTo>
                    <a:lnTo>
                      <a:pt x="112" y="13"/>
                    </a:lnTo>
                    <a:lnTo>
                      <a:pt x="112" y="1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849" y="1987"/>
                <a:ext cx="197" cy="138"/>
              </a:xfrm>
              <a:custGeom>
                <a:rect b="b" l="l" r="r" t="t"/>
                <a:pathLst>
                  <a:path extrusionOk="0" h="138" w="197">
                    <a:moveTo>
                      <a:pt x="158" y="89"/>
                    </a:moveTo>
                    <a:lnTo>
                      <a:pt x="158" y="88"/>
                    </a:lnTo>
                    <a:lnTo>
                      <a:pt x="156" y="88"/>
                    </a:lnTo>
                    <a:lnTo>
                      <a:pt x="155" y="86"/>
                    </a:lnTo>
                    <a:lnTo>
                      <a:pt x="155" y="87"/>
                    </a:lnTo>
                    <a:lnTo>
                      <a:pt x="155" y="88"/>
                    </a:lnTo>
                    <a:lnTo>
                      <a:pt x="155" y="89"/>
                    </a:lnTo>
                    <a:lnTo>
                      <a:pt x="156" y="89"/>
                    </a:lnTo>
                    <a:lnTo>
                      <a:pt x="158" y="89"/>
                    </a:lnTo>
                    <a:lnTo>
                      <a:pt x="158" y="89"/>
                    </a:lnTo>
                    <a:lnTo>
                      <a:pt x="158" y="89"/>
                    </a:lnTo>
                    <a:close/>
                    <a:moveTo>
                      <a:pt x="155" y="84"/>
                    </a:moveTo>
                    <a:lnTo>
                      <a:pt x="156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7" y="81"/>
                    </a:lnTo>
                    <a:lnTo>
                      <a:pt x="154" y="81"/>
                    </a:lnTo>
                    <a:lnTo>
                      <a:pt x="153" y="82"/>
                    </a:lnTo>
                    <a:lnTo>
                      <a:pt x="153" y="83"/>
                    </a:lnTo>
                    <a:lnTo>
                      <a:pt x="153" y="83"/>
                    </a:lnTo>
                    <a:lnTo>
                      <a:pt x="152" y="84"/>
                    </a:lnTo>
                    <a:lnTo>
                      <a:pt x="153" y="85"/>
                    </a:lnTo>
                    <a:lnTo>
                      <a:pt x="155" y="85"/>
                    </a:lnTo>
                    <a:lnTo>
                      <a:pt x="155" y="84"/>
                    </a:lnTo>
                    <a:close/>
                    <a:moveTo>
                      <a:pt x="107" y="5"/>
                    </a:moveTo>
                    <a:lnTo>
                      <a:pt x="84" y="5"/>
                    </a:lnTo>
                    <a:lnTo>
                      <a:pt x="72" y="5"/>
                    </a:lnTo>
                    <a:lnTo>
                      <a:pt x="58" y="3"/>
                    </a:lnTo>
                    <a:lnTo>
                      <a:pt x="39" y="3"/>
                    </a:lnTo>
                    <a:lnTo>
                      <a:pt x="21" y="0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5" y="32"/>
                    </a:lnTo>
                    <a:lnTo>
                      <a:pt x="10" y="28"/>
                    </a:lnTo>
                    <a:lnTo>
                      <a:pt x="16" y="25"/>
                    </a:lnTo>
                    <a:lnTo>
                      <a:pt x="19" y="33"/>
                    </a:lnTo>
                    <a:lnTo>
                      <a:pt x="27" y="33"/>
                    </a:lnTo>
                    <a:lnTo>
                      <a:pt x="30" y="31"/>
                    </a:lnTo>
                    <a:lnTo>
                      <a:pt x="39" y="32"/>
                    </a:lnTo>
                    <a:lnTo>
                      <a:pt x="42" y="40"/>
                    </a:lnTo>
                    <a:lnTo>
                      <a:pt x="36" y="45"/>
                    </a:lnTo>
                    <a:lnTo>
                      <a:pt x="35" y="59"/>
                    </a:lnTo>
                    <a:lnTo>
                      <a:pt x="32" y="61"/>
                    </a:lnTo>
                    <a:lnTo>
                      <a:pt x="32" y="70"/>
                    </a:lnTo>
                    <a:lnTo>
                      <a:pt x="25" y="71"/>
                    </a:lnTo>
                    <a:lnTo>
                      <a:pt x="31" y="82"/>
                    </a:lnTo>
                    <a:lnTo>
                      <a:pt x="27" y="94"/>
                    </a:lnTo>
                    <a:lnTo>
                      <a:pt x="32" y="99"/>
                    </a:lnTo>
                    <a:lnTo>
                      <a:pt x="30" y="104"/>
                    </a:lnTo>
                    <a:lnTo>
                      <a:pt x="24" y="111"/>
                    </a:lnTo>
                    <a:lnTo>
                      <a:pt x="25" y="117"/>
                    </a:lnTo>
                    <a:lnTo>
                      <a:pt x="39" y="120"/>
                    </a:lnTo>
                    <a:lnTo>
                      <a:pt x="42" y="130"/>
                    </a:lnTo>
                    <a:lnTo>
                      <a:pt x="48" y="136"/>
                    </a:lnTo>
                    <a:lnTo>
                      <a:pt x="55" y="138"/>
                    </a:lnTo>
                    <a:lnTo>
                      <a:pt x="61" y="131"/>
                    </a:lnTo>
                    <a:lnTo>
                      <a:pt x="70" y="124"/>
                    </a:lnTo>
                    <a:lnTo>
                      <a:pt x="84" y="125"/>
                    </a:lnTo>
                    <a:lnTo>
                      <a:pt x="103" y="125"/>
                    </a:lnTo>
                    <a:lnTo>
                      <a:pt x="114" y="111"/>
                    </a:lnTo>
                    <a:lnTo>
                      <a:pt x="124" y="107"/>
                    </a:lnTo>
                    <a:lnTo>
                      <a:pt x="128" y="96"/>
                    </a:lnTo>
                    <a:lnTo>
                      <a:pt x="136" y="87"/>
                    </a:lnTo>
                    <a:lnTo>
                      <a:pt x="130" y="77"/>
                    </a:lnTo>
                    <a:lnTo>
                      <a:pt x="136" y="63"/>
                    </a:lnTo>
                    <a:lnTo>
                      <a:pt x="145" y="53"/>
                    </a:lnTo>
                    <a:lnTo>
                      <a:pt x="146" y="47"/>
                    </a:lnTo>
                    <a:lnTo>
                      <a:pt x="165" y="43"/>
                    </a:lnTo>
                    <a:lnTo>
                      <a:pt x="178" y="32"/>
                    </a:lnTo>
                    <a:lnTo>
                      <a:pt x="177" y="22"/>
                    </a:lnTo>
                    <a:lnTo>
                      <a:pt x="160" y="24"/>
                    </a:lnTo>
                    <a:lnTo>
                      <a:pt x="144" y="17"/>
                    </a:lnTo>
                    <a:lnTo>
                      <a:pt x="139" y="20"/>
                    </a:lnTo>
                    <a:lnTo>
                      <a:pt x="113" y="12"/>
                    </a:lnTo>
                    <a:lnTo>
                      <a:pt x="107" y="5"/>
                    </a:lnTo>
                    <a:lnTo>
                      <a:pt x="107" y="5"/>
                    </a:lnTo>
                    <a:close/>
                    <a:moveTo>
                      <a:pt x="180" y="68"/>
                    </a:moveTo>
                    <a:lnTo>
                      <a:pt x="180" y="68"/>
                    </a:lnTo>
                    <a:lnTo>
                      <a:pt x="181" y="67"/>
                    </a:lnTo>
                    <a:lnTo>
                      <a:pt x="181" y="67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81" y="66"/>
                    </a:lnTo>
                    <a:lnTo>
                      <a:pt x="180" y="66"/>
                    </a:lnTo>
                    <a:lnTo>
                      <a:pt x="176" y="66"/>
                    </a:lnTo>
                    <a:lnTo>
                      <a:pt x="174" y="68"/>
                    </a:lnTo>
                    <a:lnTo>
                      <a:pt x="169" y="72"/>
                    </a:lnTo>
                    <a:lnTo>
                      <a:pt x="169" y="73"/>
                    </a:lnTo>
                    <a:lnTo>
                      <a:pt x="169" y="73"/>
                    </a:lnTo>
                    <a:lnTo>
                      <a:pt x="170" y="73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4" y="73"/>
                    </a:lnTo>
                    <a:lnTo>
                      <a:pt x="174" y="74"/>
                    </a:lnTo>
                    <a:lnTo>
                      <a:pt x="174" y="75"/>
                    </a:lnTo>
                    <a:lnTo>
                      <a:pt x="175" y="76"/>
                    </a:lnTo>
                    <a:lnTo>
                      <a:pt x="176" y="76"/>
                    </a:lnTo>
                    <a:lnTo>
                      <a:pt x="179" y="77"/>
                    </a:lnTo>
                    <a:lnTo>
                      <a:pt x="180" y="77"/>
                    </a:lnTo>
                    <a:lnTo>
                      <a:pt x="181" y="76"/>
                    </a:lnTo>
                    <a:lnTo>
                      <a:pt x="182" y="74"/>
                    </a:lnTo>
                    <a:lnTo>
                      <a:pt x="183" y="73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4" y="69"/>
                    </a:lnTo>
                    <a:lnTo>
                      <a:pt x="183" y="69"/>
                    </a:lnTo>
                    <a:lnTo>
                      <a:pt x="183" y="68"/>
                    </a:lnTo>
                    <a:lnTo>
                      <a:pt x="181" y="69"/>
                    </a:lnTo>
                    <a:lnTo>
                      <a:pt x="180" y="68"/>
                    </a:lnTo>
                    <a:lnTo>
                      <a:pt x="180" y="68"/>
                    </a:lnTo>
                    <a:close/>
                    <a:moveTo>
                      <a:pt x="197" y="68"/>
                    </a:moveTo>
                    <a:lnTo>
                      <a:pt x="197" y="67"/>
                    </a:lnTo>
                    <a:lnTo>
                      <a:pt x="197" y="66"/>
                    </a:lnTo>
                    <a:lnTo>
                      <a:pt x="195" y="64"/>
                    </a:lnTo>
                    <a:lnTo>
                      <a:pt x="193" y="63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7" y="6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2890" y="2540"/>
                <a:ext cx="2" cy="3"/>
              </a:xfrm>
              <a:custGeom>
                <a:rect b="b" l="l" r="r" t="t"/>
                <a:pathLst>
                  <a:path extrusionOk="0" h="3" w="2">
                    <a:moveTo>
                      <a:pt x="2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005" y="2440"/>
                <a:ext cx="3" cy="1"/>
              </a:xfrm>
              <a:custGeom>
                <a:rect b="b" l="l" r="r" t="t"/>
                <a:pathLst>
                  <a:path extrusionOk="0" h="1" w="3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4004" y="2006"/>
                <a:ext cx="4" cy="3"/>
              </a:xfrm>
              <a:custGeom>
                <a:rect b="b" l="l" r="r" t="t"/>
                <a:pathLst>
                  <a:path extrusionOk="0" h="3" w="4">
                    <a:moveTo>
                      <a:pt x="4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3023" y="2449"/>
                <a:ext cx="3" cy="13"/>
              </a:xfrm>
              <a:custGeom>
                <a:rect b="b" l="l" r="r" t="t"/>
                <a:pathLst>
                  <a:path extrusionOk="0" h="13" w="3">
                    <a:moveTo>
                      <a:pt x="2" y="12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2780" y="2285"/>
                <a:ext cx="84" cy="107"/>
              </a:xfrm>
              <a:custGeom>
                <a:rect b="b" l="l" r="r" t="t"/>
                <a:pathLst>
                  <a:path extrusionOk="0" h="107" w="84">
                    <a:moveTo>
                      <a:pt x="78" y="102"/>
                    </a:moveTo>
                    <a:lnTo>
                      <a:pt x="78" y="101"/>
                    </a:lnTo>
                    <a:lnTo>
                      <a:pt x="77" y="100"/>
                    </a:lnTo>
                    <a:lnTo>
                      <a:pt x="76" y="102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0" y="102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8" y="107"/>
                    </a:lnTo>
                    <a:lnTo>
                      <a:pt x="72" y="107"/>
                    </a:lnTo>
                    <a:lnTo>
                      <a:pt x="75" y="106"/>
                    </a:lnTo>
                    <a:lnTo>
                      <a:pt x="77" y="104"/>
                    </a:lnTo>
                    <a:lnTo>
                      <a:pt x="78" y="102"/>
                    </a:lnTo>
                    <a:close/>
                    <a:moveTo>
                      <a:pt x="80" y="97"/>
                    </a:moveTo>
                    <a:lnTo>
                      <a:pt x="79" y="96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80" y="97"/>
                    </a:lnTo>
                    <a:lnTo>
                      <a:pt x="80" y="97"/>
                    </a:lnTo>
                    <a:close/>
                    <a:moveTo>
                      <a:pt x="80" y="81"/>
                    </a:moveTo>
                    <a:lnTo>
                      <a:pt x="79" y="80"/>
                    </a:lnTo>
                    <a:lnTo>
                      <a:pt x="78" y="81"/>
                    </a:lnTo>
                    <a:lnTo>
                      <a:pt x="79" y="82"/>
                    </a:lnTo>
                    <a:lnTo>
                      <a:pt x="81" y="81"/>
                    </a:lnTo>
                    <a:lnTo>
                      <a:pt x="82" y="82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80" y="81"/>
                    </a:lnTo>
                    <a:lnTo>
                      <a:pt x="80" y="81"/>
                    </a:lnTo>
                    <a:close/>
                    <a:moveTo>
                      <a:pt x="61" y="84"/>
                    </a:moveTo>
                    <a:lnTo>
                      <a:pt x="63" y="83"/>
                    </a:lnTo>
                    <a:lnTo>
                      <a:pt x="65" y="82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6" y="80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1"/>
                    </a:lnTo>
                    <a:lnTo>
                      <a:pt x="63" y="82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1" y="84"/>
                    </a:lnTo>
                    <a:lnTo>
                      <a:pt x="61" y="84"/>
                    </a:lnTo>
                    <a:close/>
                    <a:moveTo>
                      <a:pt x="65" y="75"/>
                    </a:moveTo>
                    <a:lnTo>
                      <a:pt x="63" y="75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2" y="75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5"/>
                    </a:lnTo>
                    <a:close/>
                    <a:moveTo>
                      <a:pt x="54" y="72"/>
                    </a:moveTo>
                    <a:lnTo>
                      <a:pt x="54" y="70"/>
                    </a:lnTo>
                    <a:lnTo>
                      <a:pt x="52" y="69"/>
                    </a:lnTo>
                    <a:lnTo>
                      <a:pt x="51" y="68"/>
                    </a:lnTo>
                    <a:lnTo>
                      <a:pt x="50" y="65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9" y="62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9" y="68"/>
                    </a:lnTo>
                    <a:lnTo>
                      <a:pt x="52" y="69"/>
                    </a:lnTo>
                    <a:lnTo>
                      <a:pt x="53" y="73"/>
                    </a:lnTo>
                    <a:lnTo>
                      <a:pt x="54" y="72"/>
                    </a:lnTo>
                    <a:lnTo>
                      <a:pt x="54" y="72"/>
                    </a:lnTo>
                    <a:close/>
                    <a:moveTo>
                      <a:pt x="42" y="62"/>
                    </a:moveTo>
                    <a:lnTo>
                      <a:pt x="40" y="62"/>
                    </a:lnTo>
                    <a:lnTo>
                      <a:pt x="40" y="61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37" y="60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close/>
                    <a:moveTo>
                      <a:pt x="63" y="51"/>
                    </a:moveTo>
                    <a:lnTo>
                      <a:pt x="62" y="51"/>
                    </a:lnTo>
                    <a:lnTo>
                      <a:pt x="62" y="51"/>
                    </a:lnTo>
                    <a:lnTo>
                      <a:pt x="61" y="51"/>
                    </a:lnTo>
                    <a:lnTo>
                      <a:pt x="60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3" y="51"/>
                    </a:lnTo>
                    <a:close/>
                    <a:moveTo>
                      <a:pt x="13" y="48"/>
                    </a:moveTo>
                    <a:lnTo>
                      <a:pt x="12" y="47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9" y="51"/>
                    </a:lnTo>
                    <a:lnTo>
                      <a:pt x="10" y="52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close/>
                    <a:moveTo>
                      <a:pt x="49" y="49"/>
                    </a:moveTo>
                    <a:lnTo>
                      <a:pt x="47" y="45"/>
                    </a:lnTo>
                    <a:lnTo>
                      <a:pt x="47" y="44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5" y="42"/>
                    </a:lnTo>
                    <a:lnTo>
                      <a:pt x="45" y="43"/>
                    </a:lnTo>
                    <a:lnTo>
                      <a:pt x="46" y="44"/>
                    </a:lnTo>
                    <a:lnTo>
                      <a:pt x="47" y="47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49" y="49"/>
                    </a:lnTo>
                    <a:close/>
                    <a:moveTo>
                      <a:pt x="20" y="34"/>
                    </a:moveTo>
                    <a:lnTo>
                      <a:pt x="21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  <a:moveTo>
                      <a:pt x="13" y="40"/>
                    </a:moveTo>
                    <a:lnTo>
                      <a:pt x="12" y="39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40"/>
                    </a:lnTo>
                    <a:close/>
                    <a:moveTo>
                      <a:pt x="32" y="26"/>
                    </a:moveTo>
                    <a:lnTo>
                      <a:pt x="31" y="25"/>
                    </a:lnTo>
                    <a:lnTo>
                      <a:pt x="31" y="25"/>
                    </a:lnTo>
                    <a:lnTo>
                      <a:pt x="31" y="26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2" y="27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29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2" y="26"/>
                    </a:lnTo>
                    <a:close/>
                    <a:moveTo>
                      <a:pt x="7" y="4"/>
                    </a:move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close/>
                    <a:moveTo>
                      <a:pt x="24" y="18"/>
                    </a:moveTo>
                    <a:lnTo>
                      <a:pt x="25" y="18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4" y="15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012" y="2189"/>
                <a:ext cx="3" cy="2"/>
              </a:xfrm>
              <a:custGeom>
                <a:rect b="b" l="l" r="r" t="t"/>
                <a:pathLst>
                  <a:path extrusionOk="0" h="2" w="3">
                    <a:moveTo>
                      <a:pt x="2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053" y="2528"/>
                <a:ext cx="3" cy="4"/>
              </a:xfrm>
              <a:custGeom>
                <a:rect b="b" l="l" r="r" t="t"/>
                <a:pathLst>
                  <a:path extrusionOk="0" h="4" w="3">
                    <a:moveTo>
                      <a:pt x="2" y="4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658" y="2967"/>
                <a:ext cx="21" cy="18"/>
              </a:xfrm>
              <a:custGeom>
                <a:rect b="b" l="l" r="r" t="t"/>
                <a:pathLst>
                  <a:path extrusionOk="0" h="18" w="21">
                    <a:moveTo>
                      <a:pt x="9" y="16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  <a:moveTo>
                      <a:pt x="20" y="12"/>
                    </a:move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0" y="12"/>
                    </a:lnTo>
                    <a:lnTo>
                      <a:pt x="20" y="12"/>
                    </a:lnTo>
                    <a:close/>
                    <a:moveTo>
                      <a:pt x="5" y="9"/>
                    </a:moveTo>
                    <a:lnTo>
                      <a:pt x="5" y="8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3590" y="2459"/>
                <a:ext cx="41" cy="42"/>
              </a:xfrm>
              <a:custGeom>
                <a:rect b="b" l="l" r="r" t="t"/>
                <a:pathLst>
                  <a:path extrusionOk="0" h="42" w="41">
                    <a:moveTo>
                      <a:pt x="15" y="41"/>
                    </a:moveTo>
                    <a:lnTo>
                      <a:pt x="15" y="4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5" y="41"/>
                    </a:lnTo>
                    <a:lnTo>
                      <a:pt x="15" y="41"/>
                    </a:lnTo>
                    <a:close/>
                    <a:moveTo>
                      <a:pt x="33" y="37"/>
                    </a:moveTo>
                    <a:lnTo>
                      <a:pt x="33" y="36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7"/>
                    </a:lnTo>
                    <a:close/>
                    <a:moveTo>
                      <a:pt x="28" y="39"/>
                    </a:moveTo>
                    <a:lnTo>
                      <a:pt x="27" y="36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9"/>
                    </a:lnTo>
                    <a:close/>
                    <a:moveTo>
                      <a:pt x="37" y="17"/>
                    </a:moveTo>
                    <a:lnTo>
                      <a:pt x="37" y="18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0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19" y="1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38" y="9"/>
                    </a:move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8" y="9"/>
                    </a:lnTo>
                    <a:lnTo>
                      <a:pt x="38" y="9"/>
                    </a:lnTo>
                    <a:close/>
                    <a:moveTo>
                      <a:pt x="7" y="7"/>
                    </a:moveTo>
                    <a:lnTo>
                      <a:pt x="7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2724" y="2413"/>
                <a:ext cx="27" cy="8"/>
              </a:xfrm>
              <a:custGeom>
                <a:rect b="b" l="l" r="r" t="t"/>
                <a:pathLst>
                  <a:path extrusionOk="0" h="8" w="27">
                    <a:moveTo>
                      <a:pt x="1" y="7"/>
                    </a:move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  <a:moveTo>
                      <a:pt x="24" y="1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  <a:moveTo>
                      <a:pt x="26" y="1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3027" y="2486"/>
                <a:ext cx="3" cy="7"/>
              </a:xfrm>
              <a:custGeom>
                <a:rect b="b" l="l" r="r" t="t"/>
                <a:pathLst>
                  <a:path extrusionOk="0" h="7" w="3">
                    <a:moveTo>
                      <a:pt x="2" y="7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3160" y="3672"/>
                <a:ext cx="44" cy="18"/>
              </a:xfrm>
              <a:custGeom>
                <a:rect b="b" l="l" r="r" t="t"/>
                <a:pathLst>
                  <a:path extrusionOk="0" h="18" w="44">
                    <a:moveTo>
                      <a:pt x="22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37" y="13"/>
                    </a:moveTo>
                    <a:lnTo>
                      <a:pt x="37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3"/>
                    </a:lnTo>
                    <a:close/>
                    <a:moveTo>
                      <a:pt x="2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  <a:moveTo>
                      <a:pt x="9" y="3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  <a:moveTo>
                      <a:pt x="11" y="2"/>
                    </a:move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  <a:moveTo>
                      <a:pt x="28" y="0"/>
                    </a:moveTo>
                    <a:lnTo>
                      <a:pt x="27" y="0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3892" y="1672"/>
                <a:ext cx="12" cy="16"/>
              </a:xfrm>
              <a:custGeom>
                <a:rect b="b" l="l" r="r" t="t"/>
                <a:pathLst>
                  <a:path extrusionOk="0" h="16" w="12">
                    <a:moveTo>
                      <a:pt x="8" y="16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0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  <a:moveTo>
                      <a:pt x="3" y="5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10" y="3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  <a:moveTo>
                      <a:pt x="12" y="2"/>
                    </a:moveTo>
                    <a:lnTo>
                      <a:pt x="12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3018" y="2547"/>
                <a:ext cx="3" cy="4"/>
              </a:xfrm>
              <a:custGeom>
                <a:rect b="b" l="l" r="r" t="t"/>
                <a:pathLst>
                  <a:path extrusionOk="0" h="4" w="3">
                    <a:moveTo>
                      <a:pt x="1" y="4"/>
                    </a:moveTo>
                    <a:lnTo>
                      <a:pt x="2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5735" y="2363"/>
                <a:ext cx="7" cy="7"/>
              </a:xfrm>
              <a:custGeom>
                <a:rect b="b" l="l" r="r" t="t"/>
                <a:pathLst>
                  <a:path extrusionOk="0" h="7" w="7">
                    <a:moveTo>
                      <a:pt x="6" y="7"/>
                    </a:move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  <a:moveTo>
                      <a:pt x="2" y="7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  <a:moveTo>
                      <a:pt x="7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3008" y="2455"/>
                <a:ext cx="5" cy="6"/>
              </a:xfrm>
              <a:custGeom>
                <a:rect b="b" l="l" r="r" t="t"/>
                <a:pathLst>
                  <a:path extrusionOk="0" h="6" w="5">
                    <a:moveTo>
                      <a:pt x="5" y="5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5"/>
                    </a:lnTo>
                    <a:close/>
                    <a:moveTo>
                      <a:pt x="4" y="3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3032" y="2514"/>
                <a:ext cx="2" cy="7"/>
              </a:xfrm>
              <a:custGeom>
                <a:rect b="b" l="l" r="r" t="t"/>
                <a:pathLst>
                  <a:path extrusionOk="0" h="7" w="2">
                    <a:moveTo>
                      <a:pt x="2" y="5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4115" y="1926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2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5137" y="2688"/>
                <a:ext cx="1" cy="19"/>
              </a:xfrm>
              <a:custGeom>
                <a:rect b="b" l="l" r="r" t="t"/>
                <a:pathLst>
                  <a:path extrusionOk="0" h="19" w="1">
                    <a:moveTo>
                      <a:pt x="0" y="19"/>
                    </a:move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1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4193" y="2122"/>
                <a:ext cx="5" cy="5"/>
              </a:xfrm>
              <a:custGeom>
                <a:rect b="b" l="l" r="r" t="t"/>
                <a:pathLst>
                  <a:path extrusionOk="0" h="5" w="5">
                    <a:moveTo>
                      <a:pt x="5" y="5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3018" y="2466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4868" y="3120"/>
                <a:ext cx="7" cy="9"/>
              </a:xfrm>
              <a:custGeom>
                <a:rect b="b" l="l" r="r" t="t"/>
                <a:pathLst>
                  <a:path extrusionOk="0" h="9" w="7">
                    <a:moveTo>
                      <a:pt x="5" y="9"/>
                    </a:move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6456" y="3104"/>
                <a:ext cx="118" cy="63"/>
              </a:xfrm>
              <a:custGeom>
                <a:rect b="b" l="l" r="r" t="t"/>
                <a:pathLst>
                  <a:path extrusionOk="0" h="63" w="118">
                    <a:moveTo>
                      <a:pt x="103" y="62"/>
                    </a:move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2"/>
                    </a:lnTo>
                    <a:lnTo>
                      <a:pt x="101" y="63"/>
                    </a:lnTo>
                    <a:lnTo>
                      <a:pt x="102" y="63"/>
                    </a:lnTo>
                    <a:lnTo>
                      <a:pt x="102" y="63"/>
                    </a:lnTo>
                    <a:lnTo>
                      <a:pt x="103" y="62"/>
                    </a:lnTo>
                    <a:lnTo>
                      <a:pt x="103" y="62"/>
                    </a:lnTo>
                    <a:close/>
                    <a:moveTo>
                      <a:pt x="116" y="41"/>
                    </a:moveTo>
                    <a:lnTo>
                      <a:pt x="115" y="41"/>
                    </a:lnTo>
                    <a:lnTo>
                      <a:pt x="115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3" y="41"/>
                    </a:lnTo>
                    <a:lnTo>
                      <a:pt x="113" y="43"/>
                    </a:lnTo>
                    <a:lnTo>
                      <a:pt x="113" y="44"/>
                    </a:lnTo>
                    <a:lnTo>
                      <a:pt x="114" y="44"/>
                    </a:lnTo>
                    <a:lnTo>
                      <a:pt x="114" y="46"/>
                    </a:lnTo>
                    <a:lnTo>
                      <a:pt x="115" y="46"/>
                    </a:lnTo>
                    <a:lnTo>
                      <a:pt x="117" y="45"/>
                    </a:lnTo>
                    <a:lnTo>
                      <a:pt x="118" y="41"/>
                    </a:lnTo>
                    <a:lnTo>
                      <a:pt x="116" y="41"/>
                    </a:lnTo>
                    <a:lnTo>
                      <a:pt x="116" y="41"/>
                    </a:lnTo>
                    <a:lnTo>
                      <a:pt x="116" y="41"/>
                    </a:lnTo>
                    <a:close/>
                    <a:moveTo>
                      <a:pt x="108" y="37"/>
                    </a:move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6" y="36"/>
                    </a:lnTo>
                    <a:lnTo>
                      <a:pt x="106" y="37"/>
                    </a:lnTo>
                    <a:lnTo>
                      <a:pt x="108" y="37"/>
                    </a:lnTo>
                    <a:close/>
                    <a:moveTo>
                      <a:pt x="97" y="29"/>
                    </a:moveTo>
                    <a:lnTo>
                      <a:pt x="97" y="27"/>
                    </a:lnTo>
                    <a:lnTo>
                      <a:pt x="98" y="27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29"/>
                    </a:lnTo>
                    <a:close/>
                    <a:moveTo>
                      <a:pt x="62" y="20"/>
                    </a:moveTo>
                    <a:lnTo>
                      <a:pt x="60" y="18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7"/>
                    </a:lnTo>
                    <a:lnTo>
                      <a:pt x="63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6" y="34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0" y="40"/>
                    </a:lnTo>
                    <a:lnTo>
                      <a:pt x="73" y="43"/>
                    </a:lnTo>
                    <a:lnTo>
                      <a:pt x="74" y="44"/>
                    </a:lnTo>
                    <a:lnTo>
                      <a:pt x="75" y="45"/>
                    </a:lnTo>
                    <a:lnTo>
                      <a:pt x="78" y="47"/>
                    </a:lnTo>
                    <a:lnTo>
                      <a:pt x="79" y="48"/>
                    </a:lnTo>
                    <a:lnTo>
                      <a:pt x="80" y="49"/>
                    </a:lnTo>
                    <a:lnTo>
                      <a:pt x="82" y="50"/>
                    </a:lnTo>
                    <a:lnTo>
                      <a:pt x="84" y="51"/>
                    </a:lnTo>
                    <a:lnTo>
                      <a:pt x="84" y="51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6" y="57"/>
                    </a:lnTo>
                    <a:lnTo>
                      <a:pt x="97" y="56"/>
                    </a:lnTo>
                    <a:lnTo>
                      <a:pt x="97" y="53"/>
                    </a:lnTo>
                    <a:lnTo>
                      <a:pt x="95" y="52"/>
                    </a:lnTo>
                    <a:lnTo>
                      <a:pt x="93" y="51"/>
                    </a:lnTo>
                    <a:lnTo>
                      <a:pt x="92" y="49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5" y="42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2" y="39"/>
                    </a:lnTo>
                    <a:lnTo>
                      <a:pt x="81" y="39"/>
                    </a:lnTo>
                    <a:lnTo>
                      <a:pt x="80" y="37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2" y="28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  <a:moveTo>
                      <a:pt x="1" y="4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6608" y="2773"/>
                <a:ext cx="1" cy="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2017" y="3197"/>
                <a:ext cx="1" cy="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2931" y="2435"/>
                <a:ext cx="40" cy="10"/>
              </a:xfrm>
              <a:custGeom>
                <a:rect b="b" l="l" r="r" t="t"/>
                <a:pathLst>
                  <a:path extrusionOk="0" h="10" w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  <a:moveTo>
                      <a:pt x="39" y="7"/>
                    </a:moveTo>
                    <a:lnTo>
                      <a:pt x="40" y="7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close/>
                    <a:moveTo>
                      <a:pt x="29" y="1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1630" y="2920"/>
                <a:ext cx="243" cy="216"/>
              </a:xfrm>
              <a:custGeom>
                <a:rect b="b" l="l" r="r" t="t"/>
                <a:pathLst>
                  <a:path extrusionOk="0" h="216" w="243">
                    <a:moveTo>
                      <a:pt x="217" y="216"/>
                    </a:moveTo>
                    <a:lnTo>
                      <a:pt x="217" y="214"/>
                    </a:lnTo>
                    <a:lnTo>
                      <a:pt x="217" y="214"/>
                    </a:lnTo>
                    <a:lnTo>
                      <a:pt x="216" y="214"/>
                    </a:lnTo>
                    <a:lnTo>
                      <a:pt x="217" y="214"/>
                    </a:lnTo>
                    <a:lnTo>
                      <a:pt x="217" y="215"/>
                    </a:lnTo>
                    <a:lnTo>
                      <a:pt x="217" y="216"/>
                    </a:lnTo>
                    <a:lnTo>
                      <a:pt x="217" y="216"/>
                    </a:lnTo>
                    <a:close/>
                    <a:moveTo>
                      <a:pt x="243" y="174"/>
                    </a:moveTo>
                    <a:lnTo>
                      <a:pt x="243" y="174"/>
                    </a:lnTo>
                    <a:lnTo>
                      <a:pt x="242" y="173"/>
                    </a:lnTo>
                    <a:lnTo>
                      <a:pt x="241" y="173"/>
                    </a:lnTo>
                    <a:lnTo>
                      <a:pt x="240" y="172"/>
                    </a:lnTo>
                    <a:lnTo>
                      <a:pt x="240" y="173"/>
                    </a:lnTo>
                    <a:lnTo>
                      <a:pt x="240" y="173"/>
                    </a:lnTo>
                    <a:lnTo>
                      <a:pt x="240" y="173"/>
                    </a:lnTo>
                    <a:lnTo>
                      <a:pt x="242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close/>
                    <a:moveTo>
                      <a:pt x="175" y="171"/>
                    </a:moveTo>
                    <a:lnTo>
                      <a:pt x="173" y="170"/>
                    </a:lnTo>
                    <a:lnTo>
                      <a:pt x="173" y="171"/>
                    </a:lnTo>
                    <a:lnTo>
                      <a:pt x="175" y="172"/>
                    </a:lnTo>
                    <a:lnTo>
                      <a:pt x="175" y="172"/>
                    </a:lnTo>
                    <a:lnTo>
                      <a:pt x="175" y="171"/>
                    </a:lnTo>
                    <a:lnTo>
                      <a:pt x="175" y="171"/>
                    </a:lnTo>
                    <a:close/>
                    <a:moveTo>
                      <a:pt x="232" y="171"/>
                    </a:moveTo>
                    <a:lnTo>
                      <a:pt x="231" y="170"/>
                    </a:lnTo>
                    <a:lnTo>
                      <a:pt x="230" y="170"/>
                    </a:lnTo>
                    <a:lnTo>
                      <a:pt x="232" y="171"/>
                    </a:lnTo>
                    <a:lnTo>
                      <a:pt x="232" y="171"/>
                    </a:lnTo>
                    <a:close/>
                    <a:moveTo>
                      <a:pt x="172" y="168"/>
                    </a:moveTo>
                    <a:lnTo>
                      <a:pt x="171" y="167"/>
                    </a:lnTo>
                    <a:lnTo>
                      <a:pt x="170" y="166"/>
                    </a:lnTo>
                    <a:lnTo>
                      <a:pt x="169" y="165"/>
                    </a:lnTo>
                    <a:lnTo>
                      <a:pt x="169" y="166"/>
                    </a:lnTo>
                    <a:lnTo>
                      <a:pt x="171" y="167"/>
                    </a:lnTo>
                    <a:lnTo>
                      <a:pt x="171" y="168"/>
                    </a:lnTo>
                    <a:lnTo>
                      <a:pt x="172" y="168"/>
                    </a:lnTo>
                    <a:lnTo>
                      <a:pt x="172" y="168"/>
                    </a:lnTo>
                    <a:close/>
                    <a:moveTo>
                      <a:pt x="171" y="162"/>
                    </a:moveTo>
                    <a:lnTo>
                      <a:pt x="171" y="162"/>
                    </a:lnTo>
                    <a:lnTo>
                      <a:pt x="171" y="162"/>
                    </a:lnTo>
                    <a:lnTo>
                      <a:pt x="171" y="161"/>
                    </a:lnTo>
                    <a:lnTo>
                      <a:pt x="171" y="160"/>
                    </a:lnTo>
                    <a:lnTo>
                      <a:pt x="173" y="159"/>
                    </a:lnTo>
                    <a:lnTo>
                      <a:pt x="173" y="158"/>
                    </a:lnTo>
                    <a:lnTo>
                      <a:pt x="173" y="158"/>
                    </a:lnTo>
                    <a:lnTo>
                      <a:pt x="172" y="159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0" y="161"/>
                    </a:lnTo>
                    <a:lnTo>
                      <a:pt x="171" y="162"/>
                    </a:lnTo>
                    <a:lnTo>
                      <a:pt x="171" y="163"/>
                    </a:lnTo>
                    <a:lnTo>
                      <a:pt x="171" y="163"/>
                    </a:lnTo>
                    <a:lnTo>
                      <a:pt x="171" y="162"/>
                    </a:lnTo>
                    <a:lnTo>
                      <a:pt x="171" y="162"/>
                    </a:lnTo>
                    <a:close/>
                    <a:moveTo>
                      <a:pt x="38" y="159"/>
                    </a:moveTo>
                    <a:lnTo>
                      <a:pt x="38" y="157"/>
                    </a:lnTo>
                    <a:lnTo>
                      <a:pt x="37" y="156"/>
                    </a:lnTo>
                    <a:lnTo>
                      <a:pt x="35" y="156"/>
                    </a:lnTo>
                    <a:lnTo>
                      <a:pt x="33" y="156"/>
                    </a:lnTo>
                    <a:lnTo>
                      <a:pt x="33" y="157"/>
                    </a:lnTo>
                    <a:lnTo>
                      <a:pt x="33" y="158"/>
                    </a:lnTo>
                    <a:lnTo>
                      <a:pt x="35" y="160"/>
                    </a:lnTo>
                    <a:lnTo>
                      <a:pt x="36" y="160"/>
                    </a:lnTo>
                    <a:lnTo>
                      <a:pt x="38" y="160"/>
                    </a:lnTo>
                    <a:lnTo>
                      <a:pt x="39" y="161"/>
                    </a:lnTo>
                    <a:lnTo>
                      <a:pt x="40" y="162"/>
                    </a:lnTo>
                    <a:lnTo>
                      <a:pt x="41" y="162"/>
                    </a:lnTo>
                    <a:lnTo>
                      <a:pt x="41" y="161"/>
                    </a:lnTo>
                    <a:lnTo>
                      <a:pt x="40" y="160"/>
                    </a:lnTo>
                    <a:lnTo>
                      <a:pt x="38" y="159"/>
                    </a:lnTo>
                    <a:lnTo>
                      <a:pt x="38" y="159"/>
                    </a:lnTo>
                    <a:close/>
                    <a:moveTo>
                      <a:pt x="30" y="156"/>
                    </a:moveTo>
                    <a:lnTo>
                      <a:pt x="31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30" y="157"/>
                    </a:lnTo>
                    <a:lnTo>
                      <a:pt x="30" y="156"/>
                    </a:lnTo>
                    <a:lnTo>
                      <a:pt x="30" y="156"/>
                    </a:lnTo>
                    <a:close/>
                    <a:moveTo>
                      <a:pt x="3" y="144"/>
                    </a:moveTo>
                    <a:lnTo>
                      <a:pt x="3" y="144"/>
                    </a:lnTo>
                    <a:lnTo>
                      <a:pt x="3" y="143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1" y="144"/>
                    </a:lnTo>
                    <a:lnTo>
                      <a:pt x="3" y="144"/>
                    </a:lnTo>
                    <a:lnTo>
                      <a:pt x="3" y="144"/>
                    </a:lnTo>
                    <a:close/>
                    <a:moveTo>
                      <a:pt x="126" y="140"/>
                    </a:moveTo>
                    <a:lnTo>
                      <a:pt x="125" y="140"/>
                    </a:lnTo>
                    <a:lnTo>
                      <a:pt x="124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6" y="141"/>
                    </a:lnTo>
                    <a:lnTo>
                      <a:pt x="126" y="140"/>
                    </a:lnTo>
                    <a:lnTo>
                      <a:pt x="126" y="140"/>
                    </a:lnTo>
                    <a:close/>
                    <a:moveTo>
                      <a:pt x="124" y="140"/>
                    </a:moveTo>
                    <a:lnTo>
                      <a:pt x="123" y="140"/>
                    </a:lnTo>
                    <a:lnTo>
                      <a:pt x="122" y="139"/>
                    </a:lnTo>
                    <a:lnTo>
                      <a:pt x="122" y="139"/>
                    </a:lnTo>
                    <a:lnTo>
                      <a:pt x="123" y="140"/>
                    </a:lnTo>
                    <a:lnTo>
                      <a:pt x="124" y="140"/>
                    </a:lnTo>
                    <a:lnTo>
                      <a:pt x="124" y="140"/>
                    </a:lnTo>
                    <a:close/>
                    <a:moveTo>
                      <a:pt x="1" y="140"/>
                    </a:moveTo>
                    <a:lnTo>
                      <a:pt x="1" y="140"/>
                    </a:lnTo>
                    <a:lnTo>
                      <a:pt x="1" y="139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1" y="140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40"/>
                    </a:lnTo>
                    <a:close/>
                    <a:moveTo>
                      <a:pt x="93" y="135"/>
                    </a:moveTo>
                    <a:lnTo>
                      <a:pt x="92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0" y="130"/>
                    </a:lnTo>
                    <a:lnTo>
                      <a:pt x="90" y="131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3"/>
                    </a:lnTo>
                    <a:lnTo>
                      <a:pt x="92" y="134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close/>
                    <a:moveTo>
                      <a:pt x="138" y="130"/>
                    </a:moveTo>
                    <a:lnTo>
                      <a:pt x="138" y="129"/>
                    </a:lnTo>
                    <a:lnTo>
                      <a:pt x="138" y="129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0"/>
                    </a:lnTo>
                    <a:close/>
                    <a:moveTo>
                      <a:pt x="98" y="126"/>
                    </a:moveTo>
                    <a:lnTo>
                      <a:pt x="96" y="125"/>
                    </a:lnTo>
                    <a:lnTo>
                      <a:pt x="96" y="125"/>
                    </a:lnTo>
                    <a:lnTo>
                      <a:pt x="96" y="125"/>
                    </a:lnTo>
                    <a:lnTo>
                      <a:pt x="98" y="126"/>
                    </a:lnTo>
                    <a:lnTo>
                      <a:pt x="98" y="127"/>
                    </a:lnTo>
                    <a:lnTo>
                      <a:pt x="98" y="126"/>
                    </a:lnTo>
                    <a:lnTo>
                      <a:pt x="98" y="126"/>
                    </a:lnTo>
                    <a:close/>
                    <a:moveTo>
                      <a:pt x="185" y="31"/>
                    </a:moveTo>
                    <a:lnTo>
                      <a:pt x="185" y="31"/>
                    </a:lnTo>
                    <a:lnTo>
                      <a:pt x="185" y="30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4" y="32"/>
                    </a:lnTo>
                    <a:lnTo>
                      <a:pt x="185" y="31"/>
                    </a:lnTo>
                    <a:lnTo>
                      <a:pt x="185" y="31"/>
                    </a:lnTo>
                    <a:close/>
                    <a:moveTo>
                      <a:pt x="177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7" y="21"/>
                    </a:lnTo>
                    <a:lnTo>
                      <a:pt x="177" y="21"/>
                    </a:lnTo>
                    <a:close/>
                    <a:moveTo>
                      <a:pt x="177" y="16"/>
                    </a:moveTo>
                    <a:lnTo>
                      <a:pt x="175" y="18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7"/>
                    </a:lnTo>
                    <a:lnTo>
                      <a:pt x="179" y="18"/>
                    </a:lnTo>
                    <a:lnTo>
                      <a:pt x="177" y="16"/>
                    </a:lnTo>
                    <a:lnTo>
                      <a:pt x="177" y="16"/>
                    </a:lnTo>
                    <a:close/>
                    <a:moveTo>
                      <a:pt x="160" y="12"/>
                    </a:moveTo>
                    <a:lnTo>
                      <a:pt x="161" y="10"/>
                    </a:lnTo>
                    <a:lnTo>
                      <a:pt x="160" y="10"/>
                    </a:lnTo>
                    <a:lnTo>
                      <a:pt x="159" y="11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0" y="12"/>
                    </a:lnTo>
                    <a:close/>
                    <a:moveTo>
                      <a:pt x="167" y="3"/>
                    </a:moveTo>
                    <a:lnTo>
                      <a:pt x="168" y="3"/>
                    </a:lnTo>
                    <a:lnTo>
                      <a:pt x="168" y="3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6" y="2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7" y="3"/>
                    </a:lnTo>
                    <a:close/>
                    <a:moveTo>
                      <a:pt x="159" y="3"/>
                    </a:moveTo>
                    <a:lnTo>
                      <a:pt x="159" y="2"/>
                    </a:lnTo>
                    <a:lnTo>
                      <a:pt x="159" y="2"/>
                    </a:lnTo>
                    <a:lnTo>
                      <a:pt x="159" y="1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5613" y="2739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5" y="2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6425" y="2882"/>
                <a:ext cx="167" cy="93"/>
              </a:xfrm>
              <a:custGeom>
                <a:rect b="b" l="l" r="r" t="t"/>
                <a:pathLst>
                  <a:path extrusionOk="0" h="93" w="167">
                    <a:moveTo>
                      <a:pt x="167" y="90"/>
                    </a:moveTo>
                    <a:lnTo>
                      <a:pt x="167" y="89"/>
                    </a:lnTo>
                    <a:lnTo>
                      <a:pt x="166" y="88"/>
                    </a:lnTo>
                    <a:lnTo>
                      <a:pt x="165" y="88"/>
                    </a:lnTo>
                    <a:lnTo>
                      <a:pt x="165" y="89"/>
                    </a:lnTo>
                    <a:lnTo>
                      <a:pt x="165" y="90"/>
                    </a:lnTo>
                    <a:lnTo>
                      <a:pt x="165" y="90"/>
                    </a:lnTo>
                    <a:lnTo>
                      <a:pt x="167" y="90"/>
                    </a:lnTo>
                    <a:lnTo>
                      <a:pt x="167" y="90"/>
                    </a:lnTo>
                    <a:close/>
                    <a:moveTo>
                      <a:pt x="67" y="92"/>
                    </a:moveTo>
                    <a:lnTo>
                      <a:pt x="67" y="92"/>
                    </a:lnTo>
                    <a:lnTo>
                      <a:pt x="66" y="90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8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61" y="89"/>
                    </a:lnTo>
                    <a:lnTo>
                      <a:pt x="63" y="90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7" y="92"/>
                    </a:lnTo>
                    <a:close/>
                    <a:moveTo>
                      <a:pt x="157" y="73"/>
                    </a:moveTo>
                    <a:lnTo>
                      <a:pt x="157" y="73"/>
                    </a:lnTo>
                    <a:lnTo>
                      <a:pt x="158" y="73"/>
                    </a:lnTo>
                    <a:lnTo>
                      <a:pt x="157" y="72"/>
                    </a:lnTo>
                    <a:lnTo>
                      <a:pt x="156" y="72"/>
                    </a:lnTo>
                    <a:lnTo>
                      <a:pt x="153" y="72"/>
                    </a:lnTo>
                    <a:lnTo>
                      <a:pt x="153" y="73"/>
                    </a:lnTo>
                    <a:lnTo>
                      <a:pt x="152" y="73"/>
                    </a:lnTo>
                    <a:lnTo>
                      <a:pt x="151" y="73"/>
                    </a:lnTo>
                    <a:lnTo>
                      <a:pt x="151" y="74"/>
                    </a:lnTo>
                    <a:lnTo>
                      <a:pt x="152" y="75"/>
                    </a:lnTo>
                    <a:lnTo>
                      <a:pt x="153" y="75"/>
                    </a:lnTo>
                    <a:lnTo>
                      <a:pt x="153" y="75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7" y="73"/>
                    </a:lnTo>
                    <a:lnTo>
                      <a:pt x="157" y="73"/>
                    </a:lnTo>
                    <a:close/>
                    <a:moveTo>
                      <a:pt x="88" y="67"/>
                    </a:moveTo>
                    <a:lnTo>
                      <a:pt x="88" y="66"/>
                    </a:lnTo>
                    <a:lnTo>
                      <a:pt x="88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6" y="69"/>
                    </a:lnTo>
                    <a:lnTo>
                      <a:pt x="86" y="71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3" y="74"/>
                    </a:lnTo>
                    <a:lnTo>
                      <a:pt x="94" y="75"/>
                    </a:lnTo>
                    <a:lnTo>
                      <a:pt x="95" y="75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7" y="74"/>
                    </a:lnTo>
                    <a:lnTo>
                      <a:pt x="97" y="73"/>
                    </a:lnTo>
                    <a:lnTo>
                      <a:pt x="95" y="69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8" y="67"/>
                    </a:lnTo>
                    <a:lnTo>
                      <a:pt x="88" y="67"/>
                    </a:lnTo>
                    <a:close/>
                    <a:moveTo>
                      <a:pt x="88" y="54"/>
                    </a:moveTo>
                    <a:lnTo>
                      <a:pt x="86" y="49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8" y="56"/>
                    </a:lnTo>
                    <a:lnTo>
                      <a:pt x="88" y="55"/>
                    </a:lnTo>
                    <a:lnTo>
                      <a:pt x="88" y="54"/>
                    </a:lnTo>
                    <a:close/>
                    <a:moveTo>
                      <a:pt x="60" y="47"/>
                    </a:moveTo>
                    <a:lnTo>
                      <a:pt x="59" y="47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3" y="57"/>
                    </a:lnTo>
                    <a:lnTo>
                      <a:pt x="68" y="57"/>
                    </a:lnTo>
                    <a:lnTo>
                      <a:pt x="70" y="58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4"/>
                    </a:lnTo>
                    <a:lnTo>
                      <a:pt x="73" y="53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5" y="50"/>
                    </a:lnTo>
                    <a:lnTo>
                      <a:pt x="63" y="50"/>
                    </a:lnTo>
                    <a:lnTo>
                      <a:pt x="60" y="47"/>
                    </a:lnTo>
                    <a:lnTo>
                      <a:pt x="60" y="47"/>
                    </a:lnTo>
                    <a:close/>
                    <a:moveTo>
                      <a:pt x="67" y="43"/>
                    </a:moveTo>
                    <a:lnTo>
                      <a:pt x="66" y="43"/>
                    </a:lnTo>
                    <a:lnTo>
                      <a:pt x="66" y="44"/>
                    </a:lnTo>
                    <a:lnTo>
                      <a:pt x="67" y="44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9" y="43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7" y="43"/>
                    </a:lnTo>
                    <a:close/>
                    <a:moveTo>
                      <a:pt x="52" y="45"/>
                    </a:moveTo>
                    <a:lnTo>
                      <a:pt x="53" y="44"/>
                    </a:lnTo>
                    <a:lnTo>
                      <a:pt x="53" y="43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2" y="45"/>
                    </a:lnTo>
                    <a:close/>
                    <a:moveTo>
                      <a:pt x="28" y="38"/>
                    </a:moveTo>
                    <a:lnTo>
                      <a:pt x="28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close/>
                    <a:moveTo>
                      <a:pt x="37" y="39"/>
                    </a:move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7" y="39"/>
                    </a:lnTo>
                    <a:close/>
                    <a:moveTo>
                      <a:pt x="35" y="37"/>
                    </a:move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5" y="37"/>
                    </a:lnTo>
                    <a:lnTo>
                      <a:pt x="35" y="37"/>
                    </a:lnTo>
                    <a:close/>
                    <a:moveTo>
                      <a:pt x="24" y="37"/>
                    </a:moveTo>
                    <a:lnTo>
                      <a:pt x="23" y="36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7"/>
                    </a:lnTo>
                    <a:close/>
                    <a:moveTo>
                      <a:pt x="60" y="34"/>
                    </a:moveTo>
                    <a:lnTo>
                      <a:pt x="60" y="33"/>
                    </a:lnTo>
                    <a:lnTo>
                      <a:pt x="60" y="32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4"/>
                    </a:lnTo>
                    <a:close/>
                    <a:moveTo>
                      <a:pt x="77" y="30"/>
                    </a:moveTo>
                    <a:lnTo>
                      <a:pt x="77" y="30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7" y="34"/>
                    </a:lnTo>
                    <a:lnTo>
                      <a:pt x="76" y="36"/>
                    </a:lnTo>
                    <a:lnTo>
                      <a:pt x="77" y="42"/>
                    </a:lnTo>
                    <a:lnTo>
                      <a:pt x="78" y="45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3" y="50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5" y="52"/>
                    </a:lnTo>
                    <a:lnTo>
                      <a:pt x="85" y="51"/>
                    </a:lnTo>
                    <a:lnTo>
                      <a:pt x="84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3" y="42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80" y="38"/>
                    </a:lnTo>
                    <a:lnTo>
                      <a:pt x="80" y="37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77" y="30"/>
                    </a:lnTo>
                    <a:lnTo>
                      <a:pt x="77" y="30"/>
                    </a:lnTo>
                    <a:close/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31" y="29"/>
                    </a:lnTo>
                    <a:close/>
                    <a:moveTo>
                      <a:pt x="13" y="28"/>
                    </a:moveTo>
                    <a:lnTo>
                      <a:pt x="13" y="27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  <a:moveTo>
                      <a:pt x="22" y="27"/>
                    </a:move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7"/>
                    </a:lnTo>
                    <a:close/>
                    <a:moveTo>
                      <a:pt x="14" y="23"/>
                    </a:moveTo>
                    <a:lnTo>
                      <a:pt x="15" y="22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  <a:moveTo>
                      <a:pt x="63" y="34"/>
                    </a:moveTo>
                    <a:lnTo>
                      <a:pt x="63" y="33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58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49" y="20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20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9" y="24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29"/>
                    </a:lnTo>
                    <a:lnTo>
                      <a:pt x="56" y="29"/>
                    </a:lnTo>
                    <a:lnTo>
                      <a:pt x="60" y="31"/>
                    </a:lnTo>
                    <a:lnTo>
                      <a:pt x="62" y="33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close/>
                    <a:moveTo>
                      <a:pt x="2" y="8"/>
                    </a:moveTo>
                    <a:lnTo>
                      <a:pt x="3" y="8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28" y="13"/>
                    </a:moveTo>
                    <a:lnTo>
                      <a:pt x="28" y="13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7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4085" y="2735"/>
                <a:ext cx="15" cy="29"/>
              </a:xfrm>
              <a:custGeom>
                <a:rect b="b" l="l" r="r" t="t"/>
                <a:pathLst>
                  <a:path extrusionOk="0" h="29" w="15">
                    <a:moveTo>
                      <a:pt x="3" y="27"/>
                    </a:moveTo>
                    <a:lnTo>
                      <a:pt x="4" y="25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  <a:moveTo>
                      <a:pt x="15" y="2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3005" y="2443"/>
                <a:ext cx="2" cy="1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4853" y="2846"/>
                <a:ext cx="3" cy="3"/>
              </a:xfrm>
              <a:custGeom>
                <a:rect b="b" l="l" r="r" t="t"/>
                <a:pathLst>
                  <a:path extrusionOk="0" h="3" w="3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2869" y="2374"/>
                <a:ext cx="11" cy="3"/>
              </a:xfrm>
              <a:custGeom>
                <a:rect b="b" l="l" r="r" t="t"/>
                <a:pathLst>
                  <a:path extrusionOk="0" h="3" w="11">
                    <a:moveTo>
                      <a:pt x="1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1"/>
                    </a:lnTo>
                    <a:close/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  <a:moveTo>
                      <a:pt x="8" y="2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1280" y="3094"/>
                <a:ext cx="11" cy="51"/>
              </a:xfrm>
              <a:custGeom>
                <a:rect b="b" l="l" r="r" t="t"/>
                <a:pathLst>
                  <a:path extrusionOk="0" h="51" w="11">
                    <a:moveTo>
                      <a:pt x="8" y="49"/>
                    </a:moveTo>
                    <a:lnTo>
                      <a:pt x="8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8" y="49"/>
                    </a:lnTo>
                    <a:close/>
                    <a:moveTo>
                      <a:pt x="4" y="47"/>
                    </a:moveTo>
                    <a:lnTo>
                      <a:pt x="3" y="47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close/>
                    <a:moveTo>
                      <a:pt x="11" y="2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C7C7C7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407" name="Google Shape;407;p31"/>
            <p:cNvSpPr/>
            <p:nvPr/>
          </p:nvSpPr>
          <p:spPr>
            <a:xfrm>
              <a:off x="4786313" y="4068763"/>
              <a:ext cx="34925" cy="34925"/>
            </a:xfrm>
            <a:custGeom>
              <a:rect b="b" l="l" r="r" t="t"/>
              <a:pathLst>
                <a:path extrusionOk="0" h="22" w="22">
                  <a:moveTo>
                    <a:pt x="14" y="21"/>
                  </a:moveTo>
                  <a:lnTo>
                    <a:pt x="14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9" y="2"/>
                  </a:move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803775" y="4011613"/>
              <a:ext cx="6350" cy="1905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3" y="3"/>
                  </a:move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732338" y="3859213"/>
              <a:ext cx="11113" cy="9525"/>
            </a:xfrm>
            <a:custGeom>
              <a:rect b="b" l="l" r="r" t="t"/>
              <a:pathLst>
                <a:path extrusionOk="0" h="6" w="7">
                  <a:moveTo>
                    <a:pt x="2" y="6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5" y="5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724400" y="3870325"/>
              <a:ext cx="11113" cy="17463"/>
            </a:xfrm>
            <a:custGeom>
              <a:rect b="b" l="l" r="r" t="t"/>
              <a:pathLst>
                <a:path extrusionOk="0" h="11" w="7">
                  <a:moveTo>
                    <a:pt x="4" y="10"/>
                  </a:moveTo>
                  <a:lnTo>
                    <a:pt x="2" y="10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close/>
                  <a:moveTo>
                    <a:pt x="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083425" y="3381375"/>
              <a:ext cx="50800" cy="31750"/>
            </a:xfrm>
            <a:custGeom>
              <a:rect b="b" l="l" r="r" t="t"/>
              <a:pathLst>
                <a:path extrusionOk="0" h="20" w="32">
                  <a:moveTo>
                    <a:pt x="6" y="9"/>
                  </a:moveTo>
                  <a:lnTo>
                    <a:pt x="5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675563" y="4978400"/>
              <a:ext cx="14288" cy="12700"/>
            </a:xfrm>
            <a:custGeom>
              <a:rect b="b" l="l" r="r" t="t"/>
              <a:pathLst>
                <a:path extrusionOk="0" h="8" w="9">
                  <a:moveTo>
                    <a:pt x="8" y="8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439025" y="4746625"/>
              <a:ext cx="4763" cy="7938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810125" y="3968750"/>
              <a:ext cx="9525" cy="12700"/>
            </a:xfrm>
            <a:custGeom>
              <a:rect b="b" l="l" r="r" t="t"/>
              <a:pathLst>
                <a:path extrusionOk="0" h="8" w="6">
                  <a:moveTo>
                    <a:pt x="6" y="7"/>
                  </a:moveTo>
                  <a:lnTo>
                    <a:pt x="5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799013" y="3921125"/>
              <a:ext cx="15875" cy="19050"/>
            </a:xfrm>
            <a:custGeom>
              <a:rect b="b" l="l" r="r" t="t"/>
              <a:pathLst>
                <a:path extrusionOk="0" h="12" w="10">
                  <a:moveTo>
                    <a:pt x="9" y="12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close/>
                  <a:moveTo>
                    <a:pt x="3" y="9"/>
                  </a:moveTo>
                  <a:lnTo>
                    <a:pt x="4" y="9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9"/>
                  </a:lnTo>
                  <a:close/>
                  <a:moveTo>
                    <a:pt x="7" y="6"/>
                  </a:moveTo>
                  <a:lnTo>
                    <a:pt x="10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627563" y="4041775"/>
              <a:ext cx="4763" cy="6350"/>
            </a:xfrm>
            <a:custGeom>
              <a:rect b="b" l="l" r="r" t="t"/>
              <a:pathLst>
                <a:path extrusionOk="0" h="4" w="3">
                  <a:moveTo>
                    <a:pt x="3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5884863" y="3562350"/>
              <a:ext cx="115888" cy="46038"/>
            </a:xfrm>
            <a:custGeom>
              <a:rect b="b" l="l" r="r" t="t"/>
              <a:pathLst>
                <a:path extrusionOk="0" h="29" w="73">
                  <a:moveTo>
                    <a:pt x="4" y="26"/>
                  </a:move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2" y="20"/>
                  </a:lnTo>
                  <a:close/>
                  <a:moveTo>
                    <a:pt x="16" y="22"/>
                  </a:move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8" y="15"/>
                  </a:moveTo>
                  <a:lnTo>
                    <a:pt x="32" y="13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8" y="15"/>
                  </a:lnTo>
                  <a:close/>
                  <a:moveTo>
                    <a:pt x="61" y="20"/>
                  </a:moveTo>
                  <a:lnTo>
                    <a:pt x="65" y="18"/>
                  </a:lnTo>
                  <a:lnTo>
                    <a:pt x="66" y="15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2" y="15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0"/>
                  </a:lnTo>
                  <a:lnTo>
                    <a:pt x="61" y="20"/>
                  </a:lnTo>
                  <a:close/>
                  <a:moveTo>
                    <a:pt x="6" y="14"/>
                  </a:moveTo>
                  <a:lnTo>
                    <a:pt x="7" y="13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69" y="6"/>
                  </a:moveTo>
                  <a:lnTo>
                    <a:pt x="71" y="6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9" y="6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C7C7C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8" name="Google Shape;418;p31"/>
          <p:cNvSpPr txBox="1"/>
          <p:nvPr/>
        </p:nvSpPr>
        <p:spPr>
          <a:xfrm>
            <a:off x="869259" y="6270231"/>
            <a:ext cx="7848822" cy="3355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37373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 Projects, as of 09.22.2020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Slide">
  <p:cSld name="Full Image Slide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421" name="Google Shape;421;p32"/>
          <p:cNvSpPr txBox="1"/>
          <p:nvPr>
            <p:ph type="title"/>
          </p:nvPr>
        </p:nvSpPr>
        <p:spPr>
          <a:xfrm>
            <a:off x="802655" y="2822714"/>
            <a:ext cx="7538690" cy="1222512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381000">
              <a:srgbClr val="000000">
                <a:alpha val="24705"/>
              </a:srgbClr>
            </a:outerShdw>
          </a:effectLst>
        </p:spPr>
        <p:txBody>
          <a:bodyPr anchorCtr="0" anchor="t" bIns="0" lIns="91425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 Black"/>
              <a:buNone/>
              <a:defRPr b="1" i="0" sz="36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32"/>
          <p:cNvSpPr txBox="1"/>
          <p:nvPr>
            <p:ph idx="1" type="body"/>
          </p:nvPr>
        </p:nvSpPr>
        <p:spPr>
          <a:xfrm>
            <a:off x="802655" y="4045226"/>
            <a:ext cx="7576964" cy="2228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i="0"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b="0" i="0" sz="13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b="0" i="0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•"/>
              <a:defRPr b="0" i="0" sz="10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in front of a building&#10;&#10;Description automatically generated" id="424" name="Google Shape;424;p33"/>
          <p:cNvPicPr preferRelativeResize="0"/>
          <p:nvPr/>
        </p:nvPicPr>
        <p:blipFill rotWithShape="1">
          <a:blip r:embed="rId2">
            <a:alphaModFix/>
          </a:blip>
          <a:srcRect b="0" l="21593" r="3445" t="0"/>
          <a:stretch/>
        </p:blipFill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pic>
      <p:sp>
        <p:nvSpPr>
          <p:cNvPr id="425" name="Google Shape;425;p33"/>
          <p:cNvSpPr/>
          <p:nvPr/>
        </p:nvSpPr>
        <p:spPr>
          <a:xfrm>
            <a:off x="0" y="-13694"/>
            <a:ext cx="9144000" cy="6858000"/>
          </a:xfrm>
          <a:prstGeom prst="rect">
            <a:avLst/>
          </a:prstGeom>
          <a:gradFill>
            <a:gsLst>
              <a:gs pos="0">
                <a:srgbClr val="2B2C71">
                  <a:alpha val="49803"/>
                </a:srgbClr>
              </a:gs>
              <a:gs pos="99000">
                <a:srgbClr val="151638">
                  <a:alpha val="80000"/>
                </a:srgbClr>
              </a:gs>
              <a:gs pos="100000">
                <a:srgbClr val="151638">
                  <a:alpha val="80000"/>
                </a:srgbClr>
              </a:gs>
            </a:gsLst>
            <a:lin ang="10800000" scaled="0"/>
          </a:gradFill>
          <a:ln>
            <a:noFill/>
          </a:ln>
          <a:effectLst>
            <a:outerShdw blurRad="38100" rotWithShape="0" algn="ctr" dir="5400000" dist="12700">
              <a:srgbClr val="000000">
                <a:alpha val="9803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6" name="Google Shape;426;p33"/>
          <p:cNvCxnSpPr/>
          <p:nvPr/>
        </p:nvCxnSpPr>
        <p:spPr>
          <a:xfrm>
            <a:off x="236527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33"/>
          <p:cNvCxnSpPr/>
          <p:nvPr/>
        </p:nvCxnSpPr>
        <p:spPr>
          <a:xfrm>
            <a:off x="236527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33"/>
          <p:cNvSpPr txBox="1"/>
          <p:nvPr>
            <p:ph type="title"/>
          </p:nvPr>
        </p:nvSpPr>
        <p:spPr>
          <a:xfrm>
            <a:off x="766329" y="3307460"/>
            <a:ext cx="5199875" cy="1553922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000000">
                <a:alpha val="24705"/>
              </a:srgbClr>
            </a:outerShdw>
          </a:effectLst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 Black"/>
              <a:buNone/>
              <a:defRPr b="1" i="0" sz="4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29" name="Google Shape;429;p33"/>
          <p:cNvCxnSpPr/>
          <p:nvPr/>
        </p:nvCxnSpPr>
        <p:spPr>
          <a:xfrm>
            <a:off x="236527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33"/>
          <p:cNvCxnSpPr/>
          <p:nvPr/>
        </p:nvCxnSpPr>
        <p:spPr>
          <a:xfrm>
            <a:off x="236527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33"/>
          <p:cNvSpPr txBox="1"/>
          <p:nvPr>
            <p:ph idx="1" type="body"/>
          </p:nvPr>
        </p:nvSpPr>
        <p:spPr>
          <a:xfrm>
            <a:off x="1089890" y="5370683"/>
            <a:ext cx="3671375" cy="39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b="0" i="0" sz="10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33"/>
          <p:cNvSpPr txBox="1"/>
          <p:nvPr>
            <p:ph idx="2" type="body"/>
          </p:nvPr>
        </p:nvSpPr>
        <p:spPr>
          <a:xfrm>
            <a:off x="1089890" y="5772882"/>
            <a:ext cx="3671375" cy="39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b="0" i="0" sz="10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p33"/>
          <p:cNvSpPr txBox="1"/>
          <p:nvPr>
            <p:ph idx="3" type="body"/>
          </p:nvPr>
        </p:nvSpPr>
        <p:spPr>
          <a:xfrm>
            <a:off x="1089890" y="6175081"/>
            <a:ext cx="3671375" cy="39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b="0" i="0" sz="10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p33"/>
          <p:cNvSpPr txBox="1"/>
          <p:nvPr>
            <p:ph idx="4" type="body"/>
          </p:nvPr>
        </p:nvSpPr>
        <p:spPr>
          <a:xfrm>
            <a:off x="766330" y="4861397"/>
            <a:ext cx="3994937" cy="392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b="1" i="0" sz="13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5" name="Google Shape;4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204" y="6175163"/>
            <a:ext cx="2294881" cy="33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337" y="727797"/>
            <a:ext cx="2189000" cy="98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710" y="5434572"/>
            <a:ext cx="237707" cy="23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337" y="5845778"/>
            <a:ext cx="237707" cy="23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390" y="6236436"/>
            <a:ext cx="263085" cy="26308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 txBox="1"/>
          <p:nvPr/>
        </p:nvSpPr>
        <p:spPr>
          <a:xfrm>
            <a:off x="3169920" y="-13694"/>
            <a:ext cx="5974080" cy="1724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DELETE THIS ON THE MASTER 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may change this image, according to the audience.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questions or assistance with the template, please email </a:t>
            </a:r>
            <a:r>
              <a:rPr b="1" i="0" lang="en-US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marcomm@tns.org.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 txBox="1"/>
          <p:nvPr>
            <p:ph type="title"/>
          </p:nvPr>
        </p:nvSpPr>
        <p:spPr>
          <a:xfrm>
            <a:off x="764382" y="946703"/>
            <a:ext cx="7621760" cy="124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attrocento Sans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34"/>
          <p:cNvSpPr txBox="1"/>
          <p:nvPr>
            <p:ph idx="1" type="body"/>
          </p:nvPr>
        </p:nvSpPr>
        <p:spPr>
          <a:xfrm>
            <a:off x="764382" y="2514600"/>
            <a:ext cx="76217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4" name="Google Shape;444;p34"/>
          <p:cNvSpPr txBox="1"/>
          <p:nvPr>
            <p:ph idx="12" type="sldNum"/>
          </p:nvPr>
        </p:nvSpPr>
        <p:spPr>
          <a:xfrm>
            <a:off x="6409426" y="63994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TechnoServe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55123" y="304800"/>
            <a:ext cx="8107841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355123" y="1040922"/>
            <a:ext cx="8107841" cy="4978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Char char="̶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372374" y="639942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6409426" y="63994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TechnoServe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db5f5a6c8_0_6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gedb5f5a6c8_0_6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4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1" i="0" lang="en-US" sz="600" u="none" cap="none" strike="noStrike">
                <a:solidFill>
                  <a:srgbClr val="B4B4B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rgbClr val="B4B4B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" name="Google Shape;21;p24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" name="Google Shape;22;p24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4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24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5" name="Google Shape;25;p24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4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24"/>
          <p:cNvSpPr txBox="1"/>
          <p:nvPr>
            <p:ph type="title"/>
          </p:nvPr>
        </p:nvSpPr>
        <p:spPr>
          <a:xfrm>
            <a:off x="764381" y="952500"/>
            <a:ext cx="7621760" cy="124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764381" y="2196549"/>
            <a:ext cx="7621760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238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Char char="-"/>
              <a:defRPr b="0" i="0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Char char="-"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Char char="•"/>
              <a:defRPr b="0" i="0" sz="10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Slide">
  <p:cSld name="1_Section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4499950" y="1679"/>
            <a:ext cx="4644050" cy="6856321"/>
          </a:xfrm>
          <a:custGeom>
            <a:rect b="b" l="l" r="r" t="t"/>
            <a:pathLst>
              <a:path extrusionOk="0" h="6856321" w="6192067">
                <a:moveTo>
                  <a:pt x="254399" y="0"/>
                </a:moveTo>
                <a:lnTo>
                  <a:pt x="167903" y="0"/>
                </a:lnTo>
                <a:cubicBezTo>
                  <a:pt x="167903" y="0"/>
                  <a:pt x="104304" y="5700"/>
                  <a:pt x="72504" y="5700"/>
                </a:cubicBezTo>
                <a:cubicBezTo>
                  <a:pt x="75048" y="14821"/>
                  <a:pt x="72504" y="27361"/>
                  <a:pt x="64872" y="35342"/>
                </a:cubicBezTo>
                <a:cubicBezTo>
                  <a:pt x="67416" y="41042"/>
                  <a:pt x="63600" y="53583"/>
                  <a:pt x="57240" y="55863"/>
                </a:cubicBezTo>
                <a:cubicBezTo>
                  <a:pt x="68688" y="72964"/>
                  <a:pt x="63600" y="90065"/>
                  <a:pt x="58512" y="103745"/>
                </a:cubicBezTo>
                <a:cubicBezTo>
                  <a:pt x="63600" y="109446"/>
                  <a:pt x="63600" y="120846"/>
                  <a:pt x="66144" y="131107"/>
                </a:cubicBezTo>
                <a:cubicBezTo>
                  <a:pt x="63600" y="141367"/>
                  <a:pt x="58512" y="155048"/>
                  <a:pt x="55968" y="161889"/>
                </a:cubicBezTo>
                <a:cubicBezTo>
                  <a:pt x="54696" y="166449"/>
                  <a:pt x="55968" y="173289"/>
                  <a:pt x="50880" y="175569"/>
                </a:cubicBezTo>
                <a:cubicBezTo>
                  <a:pt x="52152" y="176709"/>
                  <a:pt x="54696" y="174429"/>
                  <a:pt x="55968" y="177849"/>
                </a:cubicBezTo>
                <a:cubicBezTo>
                  <a:pt x="53424" y="183550"/>
                  <a:pt x="52152" y="185830"/>
                  <a:pt x="47064" y="188110"/>
                </a:cubicBezTo>
                <a:cubicBezTo>
                  <a:pt x="45792" y="191530"/>
                  <a:pt x="53424" y="188110"/>
                  <a:pt x="50880" y="192670"/>
                </a:cubicBezTo>
                <a:cubicBezTo>
                  <a:pt x="53424" y="192670"/>
                  <a:pt x="55968" y="192670"/>
                  <a:pt x="54696" y="190390"/>
                </a:cubicBezTo>
                <a:cubicBezTo>
                  <a:pt x="62328" y="191530"/>
                  <a:pt x="52152" y="194950"/>
                  <a:pt x="48336" y="192670"/>
                </a:cubicBezTo>
                <a:cubicBezTo>
                  <a:pt x="48336" y="194950"/>
                  <a:pt x="49608" y="194950"/>
                  <a:pt x="50880" y="194950"/>
                </a:cubicBezTo>
                <a:cubicBezTo>
                  <a:pt x="50880" y="197230"/>
                  <a:pt x="44520" y="194950"/>
                  <a:pt x="44520" y="192670"/>
                </a:cubicBezTo>
                <a:cubicBezTo>
                  <a:pt x="39432" y="194950"/>
                  <a:pt x="48336" y="199511"/>
                  <a:pt x="40704" y="197230"/>
                </a:cubicBezTo>
                <a:cubicBezTo>
                  <a:pt x="44520" y="204071"/>
                  <a:pt x="44520" y="204071"/>
                  <a:pt x="53424" y="205211"/>
                </a:cubicBezTo>
                <a:cubicBezTo>
                  <a:pt x="48336" y="209771"/>
                  <a:pt x="53424" y="214331"/>
                  <a:pt x="54696" y="214331"/>
                </a:cubicBezTo>
                <a:cubicBezTo>
                  <a:pt x="49608" y="229152"/>
                  <a:pt x="64872" y="250813"/>
                  <a:pt x="48336" y="263354"/>
                </a:cubicBezTo>
                <a:cubicBezTo>
                  <a:pt x="55968" y="265634"/>
                  <a:pt x="48336" y="273614"/>
                  <a:pt x="58512" y="273614"/>
                </a:cubicBezTo>
                <a:cubicBezTo>
                  <a:pt x="59784" y="286155"/>
                  <a:pt x="69960" y="291855"/>
                  <a:pt x="68688" y="305536"/>
                </a:cubicBezTo>
                <a:cubicBezTo>
                  <a:pt x="71232" y="306676"/>
                  <a:pt x="72504" y="308956"/>
                  <a:pt x="77592" y="308956"/>
                </a:cubicBezTo>
                <a:cubicBezTo>
                  <a:pt x="81408" y="328337"/>
                  <a:pt x="85224" y="337458"/>
                  <a:pt x="72504" y="356839"/>
                </a:cubicBezTo>
                <a:cubicBezTo>
                  <a:pt x="77592" y="357979"/>
                  <a:pt x="82680" y="367099"/>
                  <a:pt x="78864" y="376220"/>
                </a:cubicBezTo>
                <a:cubicBezTo>
                  <a:pt x="78864" y="377360"/>
                  <a:pt x="82680" y="376220"/>
                  <a:pt x="82680" y="378500"/>
                </a:cubicBezTo>
                <a:cubicBezTo>
                  <a:pt x="78864" y="384200"/>
                  <a:pt x="80136" y="393321"/>
                  <a:pt x="81408" y="399021"/>
                </a:cubicBezTo>
                <a:cubicBezTo>
                  <a:pt x="68688" y="405861"/>
                  <a:pt x="83952" y="414982"/>
                  <a:pt x="76320" y="421822"/>
                </a:cubicBezTo>
                <a:cubicBezTo>
                  <a:pt x="81408" y="425242"/>
                  <a:pt x="78864" y="429803"/>
                  <a:pt x="75048" y="433223"/>
                </a:cubicBezTo>
                <a:cubicBezTo>
                  <a:pt x="83952" y="430943"/>
                  <a:pt x="76320" y="434363"/>
                  <a:pt x="83952" y="435503"/>
                </a:cubicBezTo>
                <a:cubicBezTo>
                  <a:pt x="78864" y="441203"/>
                  <a:pt x="87768" y="442343"/>
                  <a:pt x="81408" y="444623"/>
                </a:cubicBezTo>
                <a:cubicBezTo>
                  <a:pt x="86496" y="448044"/>
                  <a:pt x="85224" y="457164"/>
                  <a:pt x="85224" y="465145"/>
                </a:cubicBezTo>
                <a:cubicBezTo>
                  <a:pt x="81408" y="464004"/>
                  <a:pt x="81408" y="467425"/>
                  <a:pt x="76320" y="466285"/>
                </a:cubicBezTo>
                <a:cubicBezTo>
                  <a:pt x="80136" y="474265"/>
                  <a:pt x="76320" y="481105"/>
                  <a:pt x="71232" y="490226"/>
                </a:cubicBezTo>
                <a:cubicBezTo>
                  <a:pt x="83952" y="503907"/>
                  <a:pt x="68688" y="514167"/>
                  <a:pt x="80136" y="527848"/>
                </a:cubicBezTo>
                <a:cubicBezTo>
                  <a:pt x="78864" y="530128"/>
                  <a:pt x="78864" y="534688"/>
                  <a:pt x="72504" y="533548"/>
                </a:cubicBezTo>
                <a:cubicBezTo>
                  <a:pt x="73776" y="534688"/>
                  <a:pt x="75048" y="535828"/>
                  <a:pt x="73776" y="535828"/>
                </a:cubicBezTo>
                <a:cubicBezTo>
                  <a:pt x="72504" y="538108"/>
                  <a:pt x="76320" y="538108"/>
                  <a:pt x="77592" y="539248"/>
                </a:cubicBezTo>
                <a:cubicBezTo>
                  <a:pt x="71232" y="540389"/>
                  <a:pt x="69960" y="546089"/>
                  <a:pt x="62328" y="550649"/>
                </a:cubicBezTo>
                <a:cubicBezTo>
                  <a:pt x="62328" y="552929"/>
                  <a:pt x="66144" y="549509"/>
                  <a:pt x="68688" y="551789"/>
                </a:cubicBezTo>
                <a:cubicBezTo>
                  <a:pt x="64872" y="558629"/>
                  <a:pt x="53424" y="570030"/>
                  <a:pt x="64872" y="579151"/>
                </a:cubicBezTo>
                <a:cubicBezTo>
                  <a:pt x="63600" y="583711"/>
                  <a:pt x="66144" y="587131"/>
                  <a:pt x="61056" y="590551"/>
                </a:cubicBezTo>
                <a:cubicBezTo>
                  <a:pt x="63600" y="591691"/>
                  <a:pt x="63600" y="593971"/>
                  <a:pt x="64872" y="595111"/>
                </a:cubicBezTo>
                <a:cubicBezTo>
                  <a:pt x="64872" y="599672"/>
                  <a:pt x="58512" y="599672"/>
                  <a:pt x="58512" y="600812"/>
                </a:cubicBezTo>
                <a:cubicBezTo>
                  <a:pt x="59784" y="603092"/>
                  <a:pt x="64872" y="600812"/>
                  <a:pt x="67416" y="600812"/>
                </a:cubicBezTo>
                <a:cubicBezTo>
                  <a:pt x="64872" y="603092"/>
                  <a:pt x="62328" y="607652"/>
                  <a:pt x="69960" y="606512"/>
                </a:cubicBezTo>
                <a:cubicBezTo>
                  <a:pt x="72504" y="609932"/>
                  <a:pt x="67416" y="613352"/>
                  <a:pt x="72504" y="614492"/>
                </a:cubicBezTo>
                <a:cubicBezTo>
                  <a:pt x="68688" y="615632"/>
                  <a:pt x="71232" y="621333"/>
                  <a:pt x="64872" y="621333"/>
                </a:cubicBezTo>
                <a:cubicBezTo>
                  <a:pt x="76320" y="627033"/>
                  <a:pt x="71232" y="633873"/>
                  <a:pt x="75048" y="641854"/>
                </a:cubicBezTo>
                <a:cubicBezTo>
                  <a:pt x="73776" y="641854"/>
                  <a:pt x="73776" y="640714"/>
                  <a:pt x="72504" y="640714"/>
                </a:cubicBezTo>
                <a:cubicBezTo>
                  <a:pt x="67416" y="640714"/>
                  <a:pt x="76320" y="644134"/>
                  <a:pt x="71232" y="644134"/>
                </a:cubicBezTo>
                <a:cubicBezTo>
                  <a:pt x="83952" y="649834"/>
                  <a:pt x="68688" y="668075"/>
                  <a:pt x="62328" y="679476"/>
                </a:cubicBezTo>
                <a:cubicBezTo>
                  <a:pt x="68688" y="684036"/>
                  <a:pt x="57240" y="706837"/>
                  <a:pt x="66144" y="713678"/>
                </a:cubicBezTo>
                <a:cubicBezTo>
                  <a:pt x="66144" y="715958"/>
                  <a:pt x="59784" y="714818"/>
                  <a:pt x="58512" y="713678"/>
                </a:cubicBezTo>
                <a:cubicBezTo>
                  <a:pt x="64872" y="715958"/>
                  <a:pt x="61056" y="719378"/>
                  <a:pt x="66144" y="721658"/>
                </a:cubicBezTo>
                <a:cubicBezTo>
                  <a:pt x="67416" y="727358"/>
                  <a:pt x="67416" y="733059"/>
                  <a:pt x="61056" y="736479"/>
                </a:cubicBezTo>
                <a:cubicBezTo>
                  <a:pt x="66144" y="737619"/>
                  <a:pt x="64872" y="738759"/>
                  <a:pt x="67416" y="741039"/>
                </a:cubicBezTo>
                <a:cubicBezTo>
                  <a:pt x="69960" y="744459"/>
                  <a:pt x="76320" y="744459"/>
                  <a:pt x="68688" y="745599"/>
                </a:cubicBezTo>
                <a:cubicBezTo>
                  <a:pt x="69960" y="746739"/>
                  <a:pt x="71232" y="746739"/>
                  <a:pt x="72504" y="747879"/>
                </a:cubicBezTo>
                <a:cubicBezTo>
                  <a:pt x="71232" y="751300"/>
                  <a:pt x="68688" y="753580"/>
                  <a:pt x="68688" y="754720"/>
                </a:cubicBezTo>
                <a:cubicBezTo>
                  <a:pt x="71232" y="757000"/>
                  <a:pt x="75048" y="757000"/>
                  <a:pt x="71232" y="760420"/>
                </a:cubicBezTo>
                <a:cubicBezTo>
                  <a:pt x="89040" y="768401"/>
                  <a:pt x="67416" y="788922"/>
                  <a:pt x="77592" y="796902"/>
                </a:cubicBezTo>
                <a:cubicBezTo>
                  <a:pt x="81408" y="806022"/>
                  <a:pt x="73776" y="815143"/>
                  <a:pt x="78864" y="820843"/>
                </a:cubicBezTo>
                <a:cubicBezTo>
                  <a:pt x="78864" y="821983"/>
                  <a:pt x="75048" y="821983"/>
                  <a:pt x="72504" y="821983"/>
                </a:cubicBezTo>
                <a:cubicBezTo>
                  <a:pt x="73776" y="823123"/>
                  <a:pt x="75048" y="824263"/>
                  <a:pt x="78864" y="824263"/>
                </a:cubicBezTo>
                <a:cubicBezTo>
                  <a:pt x="78864" y="825404"/>
                  <a:pt x="76320" y="825404"/>
                  <a:pt x="76320" y="824263"/>
                </a:cubicBezTo>
                <a:cubicBezTo>
                  <a:pt x="69960" y="834524"/>
                  <a:pt x="63600" y="845925"/>
                  <a:pt x="67416" y="859605"/>
                </a:cubicBezTo>
                <a:cubicBezTo>
                  <a:pt x="66144" y="859605"/>
                  <a:pt x="64872" y="859605"/>
                  <a:pt x="63600" y="859605"/>
                </a:cubicBezTo>
                <a:cubicBezTo>
                  <a:pt x="64872" y="867586"/>
                  <a:pt x="57240" y="872146"/>
                  <a:pt x="66144" y="876706"/>
                </a:cubicBezTo>
                <a:cubicBezTo>
                  <a:pt x="62328" y="876706"/>
                  <a:pt x="63600" y="878986"/>
                  <a:pt x="61056" y="881266"/>
                </a:cubicBezTo>
                <a:cubicBezTo>
                  <a:pt x="59784" y="883547"/>
                  <a:pt x="63600" y="883547"/>
                  <a:pt x="64872" y="883547"/>
                </a:cubicBezTo>
                <a:cubicBezTo>
                  <a:pt x="62328" y="891527"/>
                  <a:pt x="66144" y="899507"/>
                  <a:pt x="63600" y="901788"/>
                </a:cubicBezTo>
                <a:cubicBezTo>
                  <a:pt x="67416" y="902928"/>
                  <a:pt x="69960" y="906348"/>
                  <a:pt x="73776" y="908628"/>
                </a:cubicBezTo>
                <a:cubicBezTo>
                  <a:pt x="62328" y="920028"/>
                  <a:pt x="72504" y="934849"/>
                  <a:pt x="73776" y="943970"/>
                </a:cubicBezTo>
                <a:cubicBezTo>
                  <a:pt x="69960" y="951950"/>
                  <a:pt x="64872" y="967911"/>
                  <a:pt x="58512" y="982732"/>
                </a:cubicBezTo>
                <a:cubicBezTo>
                  <a:pt x="63600" y="988432"/>
                  <a:pt x="57240" y="997553"/>
                  <a:pt x="62328" y="999833"/>
                </a:cubicBezTo>
                <a:cubicBezTo>
                  <a:pt x="64872" y="1002113"/>
                  <a:pt x="62328" y="1003253"/>
                  <a:pt x="61056" y="1003253"/>
                </a:cubicBezTo>
                <a:cubicBezTo>
                  <a:pt x="64872" y="1011233"/>
                  <a:pt x="72504" y="1021494"/>
                  <a:pt x="67416" y="1027194"/>
                </a:cubicBezTo>
                <a:cubicBezTo>
                  <a:pt x="72504" y="1052276"/>
                  <a:pt x="61056" y="1067096"/>
                  <a:pt x="55968" y="1088757"/>
                </a:cubicBezTo>
                <a:cubicBezTo>
                  <a:pt x="61056" y="1103578"/>
                  <a:pt x="53424" y="1124099"/>
                  <a:pt x="68688" y="1140060"/>
                </a:cubicBezTo>
                <a:cubicBezTo>
                  <a:pt x="66144" y="1149181"/>
                  <a:pt x="66144" y="1154881"/>
                  <a:pt x="71232" y="1161721"/>
                </a:cubicBezTo>
                <a:cubicBezTo>
                  <a:pt x="67416" y="1168562"/>
                  <a:pt x="69960" y="1171982"/>
                  <a:pt x="72504" y="1176542"/>
                </a:cubicBezTo>
                <a:cubicBezTo>
                  <a:pt x="73776" y="1176542"/>
                  <a:pt x="76320" y="1174262"/>
                  <a:pt x="73776" y="1174262"/>
                </a:cubicBezTo>
                <a:cubicBezTo>
                  <a:pt x="76320" y="1170842"/>
                  <a:pt x="78864" y="1181102"/>
                  <a:pt x="73776" y="1179962"/>
                </a:cubicBezTo>
                <a:cubicBezTo>
                  <a:pt x="89040" y="1187943"/>
                  <a:pt x="90312" y="1198203"/>
                  <a:pt x="81408" y="1205044"/>
                </a:cubicBezTo>
                <a:cubicBezTo>
                  <a:pt x="86496" y="1208464"/>
                  <a:pt x="86496" y="1208464"/>
                  <a:pt x="87768" y="1213024"/>
                </a:cubicBezTo>
                <a:cubicBezTo>
                  <a:pt x="85224" y="1213024"/>
                  <a:pt x="83952" y="1213024"/>
                  <a:pt x="83952" y="1214164"/>
                </a:cubicBezTo>
                <a:cubicBezTo>
                  <a:pt x="89040" y="1215304"/>
                  <a:pt x="82680" y="1217584"/>
                  <a:pt x="86496" y="1223285"/>
                </a:cubicBezTo>
                <a:cubicBezTo>
                  <a:pt x="80136" y="1222144"/>
                  <a:pt x="89040" y="1225565"/>
                  <a:pt x="82680" y="1225565"/>
                </a:cubicBezTo>
                <a:cubicBezTo>
                  <a:pt x="82680" y="1226705"/>
                  <a:pt x="85224" y="1226705"/>
                  <a:pt x="86496" y="1226705"/>
                </a:cubicBezTo>
                <a:cubicBezTo>
                  <a:pt x="86496" y="1227845"/>
                  <a:pt x="81408" y="1227845"/>
                  <a:pt x="83952" y="1231265"/>
                </a:cubicBezTo>
                <a:cubicBezTo>
                  <a:pt x="78864" y="1225565"/>
                  <a:pt x="81408" y="1236965"/>
                  <a:pt x="73776" y="1235825"/>
                </a:cubicBezTo>
                <a:cubicBezTo>
                  <a:pt x="76320" y="1243806"/>
                  <a:pt x="78864" y="1255206"/>
                  <a:pt x="76320" y="1268887"/>
                </a:cubicBezTo>
                <a:cubicBezTo>
                  <a:pt x="76320" y="1271167"/>
                  <a:pt x="73776" y="1275727"/>
                  <a:pt x="82680" y="1276867"/>
                </a:cubicBezTo>
                <a:cubicBezTo>
                  <a:pt x="81408" y="1280288"/>
                  <a:pt x="76320" y="1288268"/>
                  <a:pt x="75048" y="1289408"/>
                </a:cubicBezTo>
                <a:cubicBezTo>
                  <a:pt x="71232" y="1297388"/>
                  <a:pt x="64872" y="1305369"/>
                  <a:pt x="72504" y="1311069"/>
                </a:cubicBezTo>
                <a:cubicBezTo>
                  <a:pt x="72504" y="1312209"/>
                  <a:pt x="69960" y="1312209"/>
                  <a:pt x="69960" y="1313349"/>
                </a:cubicBezTo>
                <a:cubicBezTo>
                  <a:pt x="71232" y="1314489"/>
                  <a:pt x="72504" y="1314489"/>
                  <a:pt x="73776" y="1315629"/>
                </a:cubicBezTo>
                <a:cubicBezTo>
                  <a:pt x="77592" y="1316769"/>
                  <a:pt x="76320" y="1313349"/>
                  <a:pt x="77592" y="1312209"/>
                </a:cubicBezTo>
                <a:cubicBezTo>
                  <a:pt x="80136" y="1312209"/>
                  <a:pt x="75048" y="1319050"/>
                  <a:pt x="80136" y="1316769"/>
                </a:cubicBezTo>
                <a:cubicBezTo>
                  <a:pt x="80136" y="1321330"/>
                  <a:pt x="69960" y="1325890"/>
                  <a:pt x="72504" y="1332730"/>
                </a:cubicBezTo>
                <a:cubicBezTo>
                  <a:pt x="72504" y="1335010"/>
                  <a:pt x="76320" y="1333870"/>
                  <a:pt x="77592" y="1333870"/>
                </a:cubicBezTo>
                <a:cubicBezTo>
                  <a:pt x="77592" y="1333870"/>
                  <a:pt x="76320" y="1333870"/>
                  <a:pt x="76320" y="1333870"/>
                </a:cubicBezTo>
                <a:cubicBezTo>
                  <a:pt x="81408" y="1338431"/>
                  <a:pt x="64872" y="1336150"/>
                  <a:pt x="71232" y="1342991"/>
                </a:cubicBezTo>
                <a:cubicBezTo>
                  <a:pt x="77592" y="1338431"/>
                  <a:pt x="82680" y="1338431"/>
                  <a:pt x="90312" y="1335010"/>
                </a:cubicBezTo>
                <a:cubicBezTo>
                  <a:pt x="89040" y="1337291"/>
                  <a:pt x="89040" y="1338431"/>
                  <a:pt x="90312" y="1339571"/>
                </a:cubicBezTo>
                <a:cubicBezTo>
                  <a:pt x="87768" y="1339571"/>
                  <a:pt x="81408" y="1339571"/>
                  <a:pt x="76320" y="1340711"/>
                </a:cubicBezTo>
                <a:cubicBezTo>
                  <a:pt x="76320" y="1341851"/>
                  <a:pt x="76320" y="1344131"/>
                  <a:pt x="75048" y="1344131"/>
                </a:cubicBezTo>
                <a:cubicBezTo>
                  <a:pt x="77592" y="1347551"/>
                  <a:pt x="78864" y="1341851"/>
                  <a:pt x="82680" y="1341851"/>
                </a:cubicBezTo>
                <a:cubicBezTo>
                  <a:pt x="83952" y="1346411"/>
                  <a:pt x="80136" y="1348691"/>
                  <a:pt x="77592" y="1350971"/>
                </a:cubicBezTo>
                <a:cubicBezTo>
                  <a:pt x="89040" y="1356672"/>
                  <a:pt x="71232" y="1369212"/>
                  <a:pt x="83952" y="1372632"/>
                </a:cubicBezTo>
                <a:cubicBezTo>
                  <a:pt x="83952" y="1374912"/>
                  <a:pt x="78864" y="1374912"/>
                  <a:pt x="76320" y="1377193"/>
                </a:cubicBezTo>
                <a:cubicBezTo>
                  <a:pt x="78864" y="1380613"/>
                  <a:pt x="77592" y="1377193"/>
                  <a:pt x="82680" y="1378333"/>
                </a:cubicBezTo>
                <a:cubicBezTo>
                  <a:pt x="85224" y="1390873"/>
                  <a:pt x="96672" y="1407974"/>
                  <a:pt x="77592" y="1417095"/>
                </a:cubicBezTo>
                <a:cubicBezTo>
                  <a:pt x="77592" y="1419375"/>
                  <a:pt x="78864" y="1420515"/>
                  <a:pt x="80136" y="1421655"/>
                </a:cubicBezTo>
                <a:cubicBezTo>
                  <a:pt x="72504" y="1427355"/>
                  <a:pt x="61056" y="1436476"/>
                  <a:pt x="67416" y="1443316"/>
                </a:cubicBezTo>
                <a:cubicBezTo>
                  <a:pt x="59784" y="1444456"/>
                  <a:pt x="61056" y="1453577"/>
                  <a:pt x="59784" y="1454717"/>
                </a:cubicBezTo>
                <a:cubicBezTo>
                  <a:pt x="55968" y="1460417"/>
                  <a:pt x="48336" y="1464977"/>
                  <a:pt x="48336" y="1471818"/>
                </a:cubicBezTo>
                <a:cubicBezTo>
                  <a:pt x="44520" y="1474098"/>
                  <a:pt x="44520" y="1475238"/>
                  <a:pt x="38160" y="1474098"/>
                </a:cubicBezTo>
                <a:cubicBezTo>
                  <a:pt x="38160" y="1475238"/>
                  <a:pt x="43248" y="1477518"/>
                  <a:pt x="44520" y="1475238"/>
                </a:cubicBezTo>
                <a:cubicBezTo>
                  <a:pt x="48336" y="1476378"/>
                  <a:pt x="40704" y="1479798"/>
                  <a:pt x="48336" y="1478658"/>
                </a:cubicBezTo>
                <a:cubicBezTo>
                  <a:pt x="47064" y="1479798"/>
                  <a:pt x="43248" y="1479798"/>
                  <a:pt x="41976" y="1482078"/>
                </a:cubicBezTo>
                <a:cubicBezTo>
                  <a:pt x="41976" y="1483218"/>
                  <a:pt x="44520" y="1483218"/>
                  <a:pt x="44520" y="1482078"/>
                </a:cubicBezTo>
                <a:cubicBezTo>
                  <a:pt x="43248" y="1487778"/>
                  <a:pt x="34344" y="1495759"/>
                  <a:pt x="25440" y="1499179"/>
                </a:cubicBezTo>
                <a:cubicBezTo>
                  <a:pt x="27984" y="1507159"/>
                  <a:pt x="25440" y="1509440"/>
                  <a:pt x="31800" y="1512860"/>
                </a:cubicBezTo>
                <a:cubicBezTo>
                  <a:pt x="30528" y="1517420"/>
                  <a:pt x="33072" y="1527681"/>
                  <a:pt x="29256" y="1524260"/>
                </a:cubicBezTo>
                <a:cubicBezTo>
                  <a:pt x="29256" y="1526540"/>
                  <a:pt x="29256" y="1529961"/>
                  <a:pt x="33072" y="1528821"/>
                </a:cubicBezTo>
                <a:cubicBezTo>
                  <a:pt x="29256" y="1531101"/>
                  <a:pt x="30528" y="1537941"/>
                  <a:pt x="25440" y="1540221"/>
                </a:cubicBezTo>
                <a:cubicBezTo>
                  <a:pt x="26712" y="1541361"/>
                  <a:pt x="26712" y="1540221"/>
                  <a:pt x="29256" y="1540221"/>
                </a:cubicBezTo>
                <a:cubicBezTo>
                  <a:pt x="26712" y="1544781"/>
                  <a:pt x="33072" y="1545922"/>
                  <a:pt x="27984" y="1545922"/>
                </a:cubicBezTo>
                <a:cubicBezTo>
                  <a:pt x="34344" y="1551622"/>
                  <a:pt x="33072" y="1556182"/>
                  <a:pt x="30528" y="1561882"/>
                </a:cubicBezTo>
                <a:cubicBezTo>
                  <a:pt x="30528" y="1563022"/>
                  <a:pt x="33072" y="1563022"/>
                  <a:pt x="33072" y="1561882"/>
                </a:cubicBezTo>
                <a:cubicBezTo>
                  <a:pt x="30528" y="1566443"/>
                  <a:pt x="25440" y="1582403"/>
                  <a:pt x="35616" y="1588104"/>
                </a:cubicBezTo>
                <a:cubicBezTo>
                  <a:pt x="34344" y="1602925"/>
                  <a:pt x="38160" y="1606345"/>
                  <a:pt x="36888" y="1617745"/>
                </a:cubicBezTo>
                <a:cubicBezTo>
                  <a:pt x="34344" y="1621165"/>
                  <a:pt x="30528" y="1622306"/>
                  <a:pt x="27984" y="1625726"/>
                </a:cubicBezTo>
                <a:cubicBezTo>
                  <a:pt x="29256" y="1625726"/>
                  <a:pt x="30528" y="1624586"/>
                  <a:pt x="31800" y="1624586"/>
                </a:cubicBezTo>
                <a:cubicBezTo>
                  <a:pt x="27984" y="1629146"/>
                  <a:pt x="31800" y="1626866"/>
                  <a:pt x="29256" y="1631426"/>
                </a:cubicBezTo>
                <a:cubicBezTo>
                  <a:pt x="33072" y="1626866"/>
                  <a:pt x="30528" y="1639406"/>
                  <a:pt x="26712" y="1641687"/>
                </a:cubicBezTo>
                <a:cubicBezTo>
                  <a:pt x="27984" y="1642827"/>
                  <a:pt x="29256" y="1645107"/>
                  <a:pt x="33072" y="1645107"/>
                </a:cubicBezTo>
                <a:cubicBezTo>
                  <a:pt x="29256" y="1643967"/>
                  <a:pt x="25440" y="1651947"/>
                  <a:pt x="30528" y="1654227"/>
                </a:cubicBezTo>
                <a:cubicBezTo>
                  <a:pt x="22896" y="1664488"/>
                  <a:pt x="30528" y="1667908"/>
                  <a:pt x="30528" y="1675888"/>
                </a:cubicBezTo>
                <a:cubicBezTo>
                  <a:pt x="33072" y="1675888"/>
                  <a:pt x="38160" y="1674748"/>
                  <a:pt x="36888" y="1678168"/>
                </a:cubicBezTo>
                <a:cubicBezTo>
                  <a:pt x="31800" y="1675888"/>
                  <a:pt x="38160" y="1679309"/>
                  <a:pt x="33072" y="1680449"/>
                </a:cubicBezTo>
                <a:cubicBezTo>
                  <a:pt x="36888" y="1682729"/>
                  <a:pt x="36888" y="1687289"/>
                  <a:pt x="41976" y="1687289"/>
                </a:cubicBezTo>
                <a:cubicBezTo>
                  <a:pt x="40704" y="1689569"/>
                  <a:pt x="36888" y="1691849"/>
                  <a:pt x="39432" y="1694129"/>
                </a:cubicBezTo>
                <a:cubicBezTo>
                  <a:pt x="45792" y="1695269"/>
                  <a:pt x="36888" y="1691849"/>
                  <a:pt x="43248" y="1691849"/>
                </a:cubicBezTo>
                <a:cubicBezTo>
                  <a:pt x="39432" y="1705530"/>
                  <a:pt x="48336" y="1723771"/>
                  <a:pt x="44520" y="1737452"/>
                </a:cubicBezTo>
                <a:cubicBezTo>
                  <a:pt x="49608" y="1738592"/>
                  <a:pt x="47064" y="1739732"/>
                  <a:pt x="48336" y="1743152"/>
                </a:cubicBezTo>
                <a:cubicBezTo>
                  <a:pt x="43248" y="1740872"/>
                  <a:pt x="49608" y="1744292"/>
                  <a:pt x="44520" y="1744292"/>
                </a:cubicBezTo>
                <a:cubicBezTo>
                  <a:pt x="47064" y="1748852"/>
                  <a:pt x="45792" y="1743152"/>
                  <a:pt x="52152" y="1744292"/>
                </a:cubicBezTo>
                <a:cubicBezTo>
                  <a:pt x="49608" y="1746572"/>
                  <a:pt x="50880" y="1752272"/>
                  <a:pt x="52152" y="1754552"/>
                </a:cubicBezTo>
                <a:cubicBezTo>
                  <a:pt x="50880" y="1754552"/>
                  <a:pt x="49608" y="1754552"/>
                  <a:pt x="48336" y="1754552"/>
                </a:cubicBezTo>
                <a:cubicBezTo>
                  <a:pt x="53424" y="1757973"/>
                  <a:pt x="49608" y="1765953"/>
                  <a:pt x="48336" y="1770513"/>
                </a:cubicBezTo>
                <a:cubicBezTo>
                  <a:pt x="49608" y="1770513"/>
                  <a:pt x="50880" y="1769373"/>
                  <a:pt x="50880" y="1768233"/>
                </a:cubicBezTo>
                <a:cubicBezTo>
                  <a:pt x="53424" y="1769373"/>
                  <a:pt x="49608" y="1771653"/>
                  <a:pt x="45792" y="1771653"/>
                </a:cubicBezTo>
                <a:cubicBezTo>
                  <a:pt x="47064" y="1772793"/>
                  <a:pt x="40704" y="1772793"/>
                  <a:pt x="44520" y="1773934"/>
                </a:cubicBezTo>
                <a:cubicBezTo>
                  <a:pt x="41976" y="1777354"/>
                  <a:pt x="39432" y="1770513"/>
                  <a:pt x="36888" y="1773934"/>
                </a:cubicBezTo>
                <a:cubicBezTo>
                  <a:pt x="44520" y="1775074"/>
                  <a:pt x="38160" y="1778494"/>
                  <a:pt x="45792" y="1779634"/>
                </a:cubicBezTo>
                <a:cubicBezTo>
                  <a:pt x="41976" y="1779634"/>
                  <a:pt x="44520" y="1785334"/>
                  <a:pt x="39432" y="1785334"/>
                </a:cubicBezTo>
                <a:cubicBezTo>
                  <a:pt x="43248" y="1786474"/>
                  <a:pt x="41976" y="1792174"/>
                  <a:pt x="45792" y="1788754"/>
                </a:cubicBezTo>
                <a:cubicBezTo>
                  <a:pt x="49608" y="1794455"/>
                  <a:pt x="57240" y="1797875"/>
                  <a:pt x="61056" y="1803575"/>
                </a:cubicBezTo>
                <a:cubicBezTo>
                  <a:pt x="61056" y="1817256"/>
                  <a:pt x="64872" y="1830937"/>
                  <a:pt x="61056" y="1845757"/>
                </a:cubicBezTo>
                <a:cubicBezTo>
                  <a:pt x="53424" y="1850318"/>
                  <a:pt x="53424" y="1857158"/>
                  <a:pt x="55968" y="1863998"/>
                </a:cubicBezTo>
                <a:cubicBezTo>
                  <a:pt x="54696" y="1863998"/>
                  <a:pt x="53424" y="1862858"/>
                  <a:pt x="52152" y="1862858"/>
                </a:cubicBezTo>
                <a:cubicBezTo>
                  <a:pt x="53424" y="1863998"/>
                  <a:pt x="53424" y="1865138"/>
                  <a:pt x="52152" y="1865138"/>
                </a:cubicBezTo>
                <a:cubicBezTo>
                  <a:pt x="58512" y="1873119"/>
                  <a:pt x="49608" y="1882239"/>
                  <a:pt x="53424" y="1884519"/>
                </a:cubicBezTo>
                <a:cubicBezTo>
                  <a:pt x="53424" y="1886799"/>
                  <a:pt x="52152" y="1885659"/>
                  <a:pt x="50880" y="1885659"/>
                </a:cubicBezTo>
                <a:cubicBezTo>
                  <a:pt x="47064" y="1886799"/>
                  <a:pt x="54696" y="1889080"/>
                  <a:pt x="53424" y="1891360"/>
                </a:cubicBezTo>
                <a:cubicBezTo>
                  <a:pt x="41976" y="1897060"/>
                  <a:pt x="45792" y="1910741"/>
                  <a:pt x="41976" y="1918721"/>
                </a:cubicBezTo>
                <a:cubicBezTo>
                  <a:pt x="43248" y="1917581"/>
                  <a:pt x="43248" y="1916441"/>
                  <a:pt x="45792" y="1916441"/>
                </a:cubicBezTo>
                <a:cubicBezTo>
                  <a:pt x="41976" y="1921001"/>
                  <a:pt x="44520" y="1926702"/>
                  <a:pt x="44520" y="1931262"/>
                </a:cubicBezTo>
                <a:cubicBezTo>
                  <a:pt x="41976" y="1931262"/>
                  <a:pt x="41976" y="1928982"/>
                  <a:pt x="38160" y="1927842"/>
                </a:cubicBezTo>
                <a:cubicBezTo>
                  <a:pt x="41976" y="1931262"/>
                  <a:pt x="44520" y="1943802"/>
                  <a:pt x="39432" y="1943802"/>
                </a:cubicBezTo>
                <a:cubicBezTo>
                  <a:pt x="43248" y="1946083"/>
                  <a:pt x="41976" y="1947223"/>
                  <a:pt x="45792" y="1947223"/>
                </a:cubicBezTo>
                <a:cubicBezTo>
                  <a:pt x="43248" y="1950643"/>
                  <a:pt x="40704" y="1952923"/>
                  <a:pt x="36888" y="1957483"/>
                </a:cubicBezTo>
                <a:cubicBezTo>
                  <a:pt x="39432" y="1960903"/>
                  <a:pt x="40704" y="1972304"/>
                  <a:pt x="35616" y="1972304"/>
                </a:cubicBezTo>
                <a:cubicBezTo>
                  <a:pt x="36888" y="1975724"/>
                  <a:pt x="38160" y="1973444"/>
                  <a:pt x="41976" y="1973444"/>
                </a:cubicBezTo>
                <a:cubicBezTo>
                  <a:pt x="39432" y="1974584"/>
                  <a:pt x="36888" y="1976864"/>
                  <a:pt x="34344" y="1979144"/>
                </a:cubicBezTo>
                <a:cubicBezTo>
                  <a:pt x="36888" y="1980284"/>
                  <a:pt x="38160" y="1979144"/>
                  <a:pt x="34344" y="1982564"/>
                </a:cubicBezTo>
                <a:cubicBezTo>
                  <a:pt x="36888" y="1984845"/>
                  <a:pt x="40704" y="1985985"/>
                  <a:pt x="43248" y="1987125"/>
                </a:cubicBezTo>
                <a:cubicBezTo>
                  <a:pt x="40704" y="1995105"/>
                  <a:pt x="43248" y="1996245"/>
                  <a:pt x="40704" y="2001946"/>
                </a:cubicBezTo>
                <a:cubicBezTo>
                  <a:pt x="47064" y="2004226"/>
                  <a:pt x="47064" y="2015626"/>
                  <a:pt x="49608" y="2022467"/>
                </a:cubicBezTo>
                <a:cubicBezTo>
                  <a:pt x="48336" y="2022467"/>
                  <a:pt x="47064" y="2022467"/>
                  <a:pt x="45792" y="2022467"/>
                </a:cubicBezTo>
                <a:cubicBezTo>
                  <a:pt x="50880" y="2033867"/>
                  <a:pt x="40704" y="2042988"/>
                  <a:pt x="29256" y="2055528"/>
                </a:cubicBezTo>
                <a:cubicBezTo>
                  <a:pt x="31800" y="2055528"/>
                  <a:pt x="34344" y="2057808"/>
                  <a:pt x="36888" y="2060089"/>
                </a:cubicBezTo>
                <a:cubicBezTo>
                  <a:pt x="35616" y="2065789"/>
                  <a:pt x="33072" y="2065789"/>
                  <a:pt x="35616" y="2071489"/>
                </a:cubicBezTo>
                <a:cubicBezTo>
                  <a:pt x="16536" y="2080610"/>
                  <a:pt x="24168" y="2098851"/>
                  <a:pt x="15264" y="2109111"/>
                </a:cubicBezTo>
                <a:cubicBezTo>
                  <a:pt x="15264" y="2111391"/>
                  <a:pt x="21624" y="2109111"/>
                  <a:pt x="22896" y="2111391"/>
                </a:cubicBezTo>
                <a:cubicBezTo>
                  <a:pt x="19080" y="2113671"/>
                  <a:pt x="17808" y="2118232"/>
                  <a:pt x="12720" y="2119372"/>
                </a:cubicBezTo>
                <a:cubicBezTo>
                  <a:pt x="15264" y="2122792"/>
                  <a:pt x="13992" y="2128492"/>
                  <a:pt x="20352" y="2130772"/>
                </a:cubicBezTo>
                <a:cubicBezTo>
                  <a:pt x="19080" y="2134193"/>
                  <a:pt x="20352" y="2137613"/>
                  <a:pt x="16536" y="2137613"/>
                </a:cubicBezTo>
                <a:cubicBezTo>
                  <a:pt x="17808" y="2138753"/>
                  <a:pt x="21624" y="2138753"/>
                  <a:pt x="24168" y="2139893"/>
                </a:cubicBezTo>
                <a:cubicBezTo>
                  <a:pt x="20352" y="2145593"/>
                  <a:pt x="20352" y="2152434"/>
                  <a:pt x="13992" y="2158134"/>
                </a:cubicBezTo>
                <a:cubicBezTo>
                  <a:pt x="19080" y="2167254"/>
                  <a:pt x="8904" y="2171815"/>
                  <a:pt x="12720" y="2177515"/>
                </a:cubicBezTo>
                <a:cubicBezTo>
                  <a:pt x="12720" y="2179795"/>
                  <a:pt x="7632" y="2177515"/>
                  <a:pt x="5088" y="2178655"/>
                </a:cubicBezTo>
                <a:cubicBezTo>
                  <a:pt x="8904" y="2187775"/>
                  <a:pt x="3816" y="2207156"/>
                  <a:pt x="0" y="2215137"/>
                </a:cubicBezTo>
                <a:cubicBezTo>
                  <a:pt x="7632" y="2219697"/>
                  <a:pt x="13992" y="2225397"/>
                  <a:pt x="19080" y="2232238"/>
                </a:cubicBezTo>
                <a:cubicBezTo>
                  <a:pt x="12720" y="2239078"/>
                  <a:pt x="20352" y="2243638"/>
                  <a:pt x="11448" y="2248199"/>
                </a:cubicBezTo>
                <a:cubicBezTo>
                  <a:pt x="16536" y="2255039"/>
                  <a:pt x="19080" y="2264159"/>
                  <a:pt x="11448" y="2269860"/>
                </a:cubicBezTo>
                <a:cubicBezTo>
                  <a:pt x="17808" y="2278980"/>
                  <a:pt x="26712" y="2289241"/>
                  <a:pt x="24168" y="2297221"/>
                </a:cubicBezTo>
                <a:cubicBezTo>
                  <a:pt x="24168" y="2298361"/>
                  <a:pt x="21624" y="2299501"/>
                  <a:pt x="21624" y="2298361"/>
                </a:cubicBezTo>
                <a:cubicBezTo>
                  <a:pt x="22896" y="2302921"/>
                  <a:pt x="29256" y="2304062"/>
                  <a:pt x="29256" y="2309762"/>
                </a:cubicBezTo>
                <a:cubicBezTo>
                  <a:pt x="29256" y="2313182"/>
                  <a:pt x="22896" y="2315462"/>
                  <a:pt x="30528" y="2317742"/>
                </a:cubicBezTo>
                <a:cubicBezTo>
                  <a:pt x="29256" y="2318882"/>
                  <a:pt x="27984" y="2320022"/>
                  <a:pt x="26712" y="2321162"/>
                </a:cubicBezTo>
                <a:cubicBezTo>
                  <a:pt x="30528" y="2321162"/>
                  <a:pt x="31800" y="2324583"/>
                  <a:pt x="33072" y="2329143"/>
                </a:cubicBezTo>
                <a:cubicBezTo>
                  <a:pt x="30528" y="2330283"/>
                  <a:pt x="29256" y="2332563"/>
                  <a:pt x="27984" y="2334843"/>
                </a:cubicBezTo>
                <a:cubicBezTo>
                  <a:pt x="29256" y="2338263"/>
                  <a:pt x="39432" y="2339403"/>
                  <a:pt x="34344" y="2345104"/>
                </a:cubicBezTo>
                <a:cubicBezTo>
                  <a:pt x="41976" y="2342824"/>
                  <a:pt x="34344" y="2350804"/>
                  <a:pt x="47064" y="2348524"/>
                </a:cubicBezTo>
                <a:cubicBezTo>
                  <a:pt x="48336" y="2353084"/>
                  <a:pt x="50880" y="2356504"/>
                  <a:pt x="48336" y="2363345"/>
                </a:cubicBezTo>
                <a:cubicBezTo>
                  <a:pt x="57240" y="2363345"/>
                  <a:pt x="50880" y="2374745"/>
                  <a:pt x="59784" y="2374745"/>
                </a:cubicBezTo>
                <a:cubicBezTo>
                  <a:pt x="54696" y="2379305"/>
                  <a:pt x="66144" y="2392986"/>
                  <a:pt x="76320" y="2396406"/>
                </a:cubicBezTo>
                <a:cubicBezTo>
                  <a:pt x="75048" y="2407807"/>
                  <a:pt x="73776" y="2420348"/>
                  <a:pt x="68688" y="2427188"/>
                </a:cubicBezTo>
                <a:cubicBezTo>
                  <a:pt x="75048" y="2432888"/>
                  <a:pt x="76320" y="2437449"/>
                  <a:pt x="71232" y="2443149"/>
                </a:cubicBezTo>
                <a:cubicBezTo>
                  <a:pt x="75048" y="2444289"/>
                  <a:pt x="76320" y="2440869"/>
                  <a:pt x="77592" y="2443149"/>
                </a:cubicBezTo>
                <a:cubicBezTo>
                  <a:pt x="73776" y="2445429"/>
                  <a:pt x="72504" y="2443149"/>
                  <a:pt x="68688" y="2445429"/>
                </a:cubicBezTo>
                <a:cubicBezTo>
                  <a:pt x="72504" y="2445429"/>
                  <a:pt x="67416" y="2448849"/>
                  <a:pt x="72504" y="2451129"/>
                </a:cubicBezTo>
                <a:cubicBezTo>
                  <a:pt x="66144" y="2452269"/>
                  <a:pt x="67416" y="2457970"/>
                  <a:pt x="72504" y="2461390"/>
                </a:cubicBezTo>
                <a:cubicBezTo>
                  <a:pt x="63600" y="2462530"/>
                  <a:pt x="69960" y="2468230"/>
                  <a:pt x="67416" y="2471650"/>
                </a:cubicBezTo>
                <a:cubicBezTo>
                  <a:pt x="63600" y="2479631"/>
                  <a:pt x="53424" y="2485331"/>
                  <a:pt x="52152" y="2493311"/>
                </a:cubicBezTo>
                <a:cubicBezTo>
                  <a:pt x="54696" y="2497872"/>
                  <a:pt x="57240" y="2497872"/>
                  <a:pt x="54696" y="2503572"/>
                </a:cubicBezTo>
                <a:cubicBezTo>
                  <a:pt x="50880" y="2503572"/>
                  <a:pt x="52152" y="2501292"/>
                  <a:pt x="48336" y="2503572"/>
                </a:cubicBezTo>
                <a:cubicBezTo>
                  <a:pt x="47064" y="2508132"/>
                  <a:pt x="48336" y="2509272"/>
                  <a:pt x="43248" y="2510412"/>
                </a:cubicBezTo>
                <a:cubicBezTo>
                  <a:pt x="45792" y="2518393"/>
                  <a:pt x="50880" y="2526373"/>
                  <a:pt x="47064" y="2535494"/>
                </a:cubicBezTo>
                <a:cubicBezTo>
                  <a:pt x="50880" y="2538914"/>
                  <a:pt x="53424" y="2542334"/>
                  <a:pt x="53424" y="2544614"/>
                </a:cubicBezTo>
                <a:cubicBezTo>
                  <a:pt x="52152" y="2545754"/>
                  <a:pt x="49608" y="2545754"/>
                  <a:pt x="45792" y="2545754"/>
                </a:cubicBezTo>
                <a:cubicBezTo>
                  <a:pt x="53424" y="2558295"/>
                  <a:pt x="47064" y="2570836"/>
                  <a:pt x="57240" y="2582236"/>
                </a:cubicBezTo>
                <a:cubicBezTo>
                  <a:pt x="49608" y="2587936"/>
                  <a:pt x="54696" y="2594777"/>
                  <a:pt x="48336" y="2600477"/>
                </a:cubicBezTo>
                <a:cubicBezTo>
                  <a:pt x="49608" y="2600477"/>
                  <a:pt x="52152" y="2601617"/>
                  <a:pt x="52152" y="2602757"/>
                </a:cubicBezTo>
                <a:cubicBezTo>
                  <a:pt x="48336" y="2603897"/>
                  <a:pt x="49608" y="2600477"/>
                  <a:pt x="47064" y="2600477"/>
                </a:cubicBezTo>
                <a:cubicBezTo>
                  <a:pt x="52152" y="2605037"/>
                  <a:pt x="44520" y="2607317"/>
                  <a:pt x="49608" y="2607317"/>
                </a:cubicBezTo>
                <a:cubicBezTo>
                  <a:pt x="47064" y="2610738"/>
                  <a:pt x="41976" y="2611878"/>
                  <a:pt x="40704" y="2616438"/>
                </a:cubicBezTo>
                <a:cubicBezTo>
                  <a:pt x="44520" y="2617578"/>
                  <a:pt x="48336" y="2620998"/>
                  <a:pt x="43248" y="2623278"/>
                </a:cubicBezTo>
                <a:cubicBezTo>
                  <a:pt x="45792" y="2625558"/>
                  <a:pt x="47064" y="2622138"/>
                  <a:pt x="47064" y="2624418"/>
                </a:cubicBezTo>
                <a:cubicBezTo>
                  <a:pt x="49608" y="2630119"/>
                  <a:pt x="61056" y="2635819"/>
                  <a:pt x="57240" y="2644939"/>
                </a:cubicBezTo>
                <a:cubicBezTo>
                  <a:pt x="57240" y="2646080"/>
                  <a:pt x="53424" y="2646080"/>
                  <a:pt x="53424" y="2648360"/>
                </a:cubicBezTo>
                <a:cubicBezTo>
                  <a:pt x="53424" y="2652920"/>
                  <a:pt x="61056" y="2660900"/>
                  <a:pt x="57240" y="2664320"/>
                </a:cubicBezTo>
                <a:cubicBezTo>
                  <a:pt x="59784" y="2664320"/>
                  <a:pt x="61056" y="2665461"/>
                  <a:pt x="61056" y="2666601"/>
                </a:cubicBezTo>
                <a:cubicBezTo>
                  <a:pt x="58512" y="2666601"/>
                  <a:pt x="57240" y="2665461"/>
                  <a:pt x="57240" y="2666601"/>
                </a:cubicBezTo>
                <a:cubicBezTo>
                  <a:pt x="58512" y="2672301"/>
                  <a:pt x="57240" y="2682561"/>
                  <a:pt x="62328" y="2684842"/>
                </a:cubicBezTo>
                <a:cubicBezTo>
                  <a:pt x="62328" y="2687122"/>
                  <a:pt x="57240" y="2687122"/>
                  <a:pt x="55968" y="2688262"/>
                </a:cubicBezTo>
                <a:cubicBezTo>
                  <a:pt x="61056" y="2695102"/>
                  <a:pt x="62328" y="2704223"/>
                  <a:pt x="61056" y="2713343"/>
                </a:cubicBezTo>
                <a:cubicBezTo>
                  <a:pt x="75048" y="2719043"/>
                  <a:pt x="73776" y="2728164"/>
                  <a:pt x="76320" y="2738424"/>
                </a:cubicBezTo>
                <a:cubicBezTo>
                  <a:pt x="69960" y="2738424"/>
                  <a:pt x="68688" y="2744125"/>
                  <a:pt x="67416" y="2747545"/>
                </a:cubicBezTo>
                <a:cubicBezTo>
                  <a:pt x="67416" y="2748685"/>
                  <a:pt x="69960" y="2748685"/>
                  <a:pt x="69960" y="2749825"/>
                </a:cubicBezTo>
                <a:cubicBezTo>
                  <a:pt x="64872" y="2752105"/>
                  <a:pt x="69960" y="2760086"/>
                  <a:pt x="72504" y="2764646"/>
                </a:cubicBezTo>
                <a:cubicBezTo>
                  <a:pt x="59784" y="2780607"/>
                  <a:pt x="75048" y="2794287"/>
                  <a:pt x="58512" y="2807968"/>
                </a:cubicBezTo>
                <a:cubicBezTo>
                  <a:pt x="63600" y="2809108"/>
                  <a:pt x="59784" y="2804548"/>
                  <a:pt x="64872" y="2805688"/>
                </a:cubicBezTo>
                <a:cubicBezTo>
                  <a:pt x="59784" y="2809108"/>
                  <a:pt x="62328" y="2811388"/>
                  <a:pt x="59784" y="2815948"/>
                </a:cubicBezTo>
                <a:cubicBezTo>
                  <a:pt x="62328" y="2815948"/>
                  <a:pt x="63600" y="2817089"/>
                  <a:pt x="63600" y="2818229"/>
                </a:cubicBezTo>
                <a:cubicBezTo>
                  <a:pt x="54696" y="2823929"/>
                  <a:pt x="64872" y="2829629"/>
                  <a:pt x="58512" y="2836470"/>
                </a:cubicBezTo>
                <a:cubicBezTo>
                  <a:pt x="59784" y="2838750"/>
                  <a:pt x="62328" y="2834190"/>
                  <a:pt x="63600" y="2837610"/>
                </a:cubicBezTo>
                <a:cubicBezTo>
                  <a:pt x="61056" y="2837610"/>
                  <a:pt x="59784" y="2838750"/>
                  <a:pt x="57240" y="2839890"/>
                </a:cubicBezTo>
                <a:cubicBezTo>
                  <a:pt x="64872" y="2851290"/>
                  <a:pt x="44520" y="2868391"/>
                  <a:pt x="54696" y="2874092"/>
                </a:cubicBezTo>
                <a:cubicBezTo>
                  <a:pt x="55968" y="2880932"/>
                  <a:pt x="48336" y="2886632"/>
                  <a:pt x="50880" y="2892332"/>
                </a:cubicBezTo>
                <a:cubicBezTo>
                  <a:pt x="52152" y="2895753"/>
                  <a:pt x="59784" y="2895753"/>
                  <a:pt x="61056" y="2900313"/>
                </a:cubicBezTo>
                <a:cubicBezTo>
                  <a:pt x="62328" y="2904873"/>
                  <a:pt x="54696" y="2907153"/>
                  <a:pt x="53424" y="2912854"/>
                </a:cubicBezTo>
                <a:cubicBezTo>
                  <a:pt x="50880" y="2920834"/>
                  <a:pt x="58512" y="2933375"/>
                  <a:pt x="64872" y="2939075"/>
                </a:cubicBezTo>
                <a:cubicBezTo>
                  <a:pt x="59784" y="2945915"/>
                  <a:pt x="69960" y="2959596"/>
                  <a:pt x="71232" y="2965296"/>
                </a:cubicBezTo>
                <a:cubicBezTo>
                  <a:pt x="66144" y="2965296"/>
                  <a:pt x="68688" y="2969857"/>
                  <a:pt x="71232" y="2970997"/>
                </a:cubicBezTo>
                <a:cubicBezTo>
                  <a:pt x="62328" y="2974417"/>
                  <a:pt x="66144" y="2982397"/>
                  <a:pt x="59784" y="2988098"/>
                </a:cubicBezTo>
                <a:cubicBezTo>
                  <a:pt x="64872" y="2986957"/>
                  <a:pt x="61056" y="2991518"/>
                  <a:pt x="63600" y="2992658"/>
                </a:cubicBezTo>
                <a:cubicBezTo>
                  <a:pt x="62328" y="2992658"/>
                  <a:pt x="61056" y="2991518"/>
                  <a:pt x="61056" y="2993798"/>
                </a:cubicBezTo>
                <a:cubicBezTo>
                  <a:pt x="61056" y="2996078"/>
                  <a:pt x="63600" y="2993798"/>
                  <a:pt x="63600" y="2994938"/>
                </a:cubicBezTo>
                <a:cubicBezTo>
                  <a:pt x="59784" y="2997218"/>
                  <a:pt x="64872" y="3002918"/>
                  <a:pt x="58512" y="3008619"/>
                </a:cubicBezTo>
                <a:cubicBezTo>
                  <a:pt x="61056" y="3008619"/>
                  <a:pt x="61056" y="3009759"/>
                  <a:pt x="62328" y="3008619"/>
                </a:cubicBezTo>
                <a:cubicBezTo>
                  <a:pt x="57240" y="3010899"/>
                  <a:pt x="61056" y="3017739"/>
                  <a:pt x="61056" y="3023440"/>
                </a:cubicBezTo>
                <a:cubicBezTo>
                  <a:pt x="80136" y="3032560"/>
                  <a:pt x="69960" y="3051941"/>
                  <a:pt x="67416" y="3064481"/>
                </a:cubicBezTo>
                <a:cubicBezTo>
                  <a:pt x="67416" y="3063342"/>
                  <a:pt x="64872" y="3063342"/>
                  <a:pt x="64872" y="3064481"/>
                </a:cubicBezTo>
                <a:cubicBezTo>
                  <a:pt x="67416" y="3065622"/>
                  <a:pt x="68688" y="3067902"/>
                  <a:pt x="69960" y="3070182"/>
                </a:cubicBezTo>
                <a:cubicBezTo>
                  <a:pt x="61056" y="3069042"/>
                  <a:pt x="64872" y="3082722"/>
                  <a:pt x="73776" y="3086143"/>
                </a:cubicBezTo>
                <a:cubicBezTo>
                  <a:pt x="67416" y="3088423"/>
                  <a:pt x="72504" y="3094123"/>
                  <a:pt x="76320" y="3095263"/>
                </a:cubicBezTo>
                <a:cubicBezTo>
                  <a:pt x="72504" y="3095263"/>
                  <a:pt x="68688" y="3095263"/>
                  <a:pt x="68688" y="3098683"/>
                </a:cubicBezTo>
                <a:cubicBezTo>
                  <a:pt x="72504" y="3099823"/>
                  <a:pt x="73776" y="3094123"/>
                  <a:pt x="76320" y="3097543"/>
                </a:cubicBezTo>
                <a:cubicBezTo>
                  <a:pt x="68688" y="3097543"/>
                  <a:pt x="77592" y="3099823"/>
                  <a:pt x="77592" y="3102104"/>
                </a:cubicBezTo>
                <a:cubicBezTo>
                  <a:pt x="72504" y="3100964"/>
                  <a:pt x="72504" y="3104384"/>
                  <a:pt x="69960" y="3105524"/>
                </a:cubicBezTo>
                <a:cubicBezTo>
                  <a:pt x="71232" y="3107804"/>
                  <a:pt x="73776" y="3113504"/>
                  <a:pt x="71232" y="3115784"/>
                </a:cubicBezTo>
                <a:cubicBezTo>
                  <a:pt x="77592" y="3114644"/>
                  <a:pt x="73776" y="3121484"/>
                  <a:pt x="73776" y="3121484"/>
                </a:cubicBezTo>
                <a:cubicBezTo>
                  <a:pt x="76320" y="3129465"/>
                  <a:pt x="82680" y="3134025"/>
                  <a:pt x="82680" y="3139725"/>
                </a:cubicBezTo>
                <a:cubicBezTo>
                  <a:pt x="82680" y="3142006"/>
                  <a:pt x="80136" y="3145426"/>
                  <a:pt x="78864" y="3148846"/>
                </a:cubicBezTo>
                <a:cubicBezTo>
                  <a:pt x="78864" y="3151126"/>
                  <a:pt x="81408" y="3152266"/>
                  <a:pt x="81408" y="3154546"/>
                </a:cubicBezTo>
                <a:cubicBezTo>
                  <a:pt x="80136" y="3160247"/>
                  <a:pt x="72504" y="3173927"/>
                  <a:pt x="81408" y="3177348"/>
                </a:cubicBezTo>
                <a:cubicBezTo>
                  <a:pt x="80136" y="3179628"/>
                  <a:pt x="77592" y="3181908"/>
                  <a:pt x="75048" y="3184188"/>
                </a:cubicBezTo>
                <a:cubicBezTo>
                  <a:pt x="78864" y="3194449"/>
                  <a:pt x="71232" y="3212689"/>
                  <a:pt x="85224" y="3221810"/>
                </a:cubicBezTo>
                <a:cubicBezTo>
                  <a:pt x="86496" y="3225230"/>
                  <a:pt x="81408" y="3224090"/>
                  <a:pt x="80136" y="3225230"/>
                </a:cubicBezTo>
                <a:cubicBezTo>
                  <a:pt x="82680" y="3225230"/>
                  <a:pt x="85224" y="3225230"/>
                  <a:pt x="86496" y="3226370"/>
                </a:cubicBezTo>
                <a:cubicBezTo>
                  <a:pt x="85224" y="3226370"/>
                  <a:pt x="82680" y="3226370"/>
                  <a:pt x="83952" y="3227510"/>
                </a:cubicBezTo>
                <a:cubicBezTo>
                  <a:pt x="89040" y="3243471"/>
                  <a:pt x="94128" y="3268552"/>
                  <a:pt x="78864" y="3283373"/>
                </a:cubicBezTo>
                <a:cubicBezTo>
                  <a:pt x="78864" y="3284513"/>
                  <a:pt x="81408" y="3287933"/>
                  <a:pt x="85224" y="3290214"/>
                </a:cubicBezTo>
                <a:cubicBezTo>
                  <a:pt x="81408" y="3297054"/>
                  <a:pt x="85224" y="3311875"/>
                  <a:pt x="78864" y="3314155"/>
                </a:cubicBezTo>
                <a:cubicBezTo>
                  <a:pt x="95400" y="3328976"/>
                  <a:pt x="75048" y="3342656"/>
                  <a:pt x="87768" y="3359757"/>
                </a:cubicBezTo>
                <a:cubicBezTo>
                  <a:pt x="82680" y="3359757"/>
                  <a:pt x="80136" y="3360897"/>
                  <a:pt x="80136" y="3364317"/>
                </a:cubicBezTo>
                <a:cubicBezTo>
                  <a:pt x="83952" y="3365458"/>
                  <a:pt x="81408" y="3368878"/>
                  <a:pt x="85224" y="3370018"/>
                </a:cubicBezTo>
                <a:cubicBezTo>
                  <a:pt x="85224" y="3368878"/>
                  <a:pt x="87768" y="3367737"/>
                  <a:pt x="87768" y="3368878"/>
                </a:cubicBezTo>
                <a:cubicBezTo>
                  <a:pt x="86496" y="3371158"/>
                  <a:pt x="82680" y="3371158"/>
                  <a:pt x="80136" y="3372298"/>
                </a:cubicBezTo>
                <a:cubicBezTo>
                  <a:pt x="78864" y="3381418"/>
                  <a:pt x="71232" y="3388259"/>
                  <a:pt x="76320" y="3396239"/>
                </a:cubicBezTo>
                <a:cubicBezTo>
                  <a:pt x="68688" y="3399659"/>
                  <a:pt x="67416" y="3405360"/>
                  <a:pt x="72504" y="3407640"/>
                </a:cubicBezTo>
                <a:cubicBezTo>
                  <a:pt x="72504" y="3412200"/>
                  <a:pt x="67416" y="3414480"/>
                  <a:pt x="72504" y="3417900"/>
                </a:cubicBezTo>
                <a:cubicBezTo>
                  <a:pt x="62328" y="3421320"/>
                  <a:pt x="67416" y="3432721"/>
                  <a:pt x="58512" y="3439561"/>
                </a:cubicBezTo>
                <a:cubicBezTo>
                  <a:pt x="57240" y="3442982"/>
                  <a:pt x="63600" y="3440701"/>
                  <a:pt x="62328" y="3444122"/>
                </a:cubicBezTo>
                <a:cubicBezTo>
                  <a:pt x="58512" y="3447542"/>
                  <a:pt x="54696" y="3449822"/>
                  <a:pt x="53424" y="3454382"/>
                </a:cubicBezTo>
                <a:cubicBezTo>
                  <a:pt x="54696" y="3455522"/>
                  <a:pt x="58512" y="3455522"/>
                  <a:pt x="58512" y="3457802"/>
                </a:cubicBezTo>
                <a:cubicBezTo>
                  <a:pt x="57240" y="3456662"/>
                  <a:pt x="53424" y="3456662"/>
                  <a:pt x="52152" y="3458942"/>
                </a:cubicBezTo>
                <a:cubicBezTo>
                  <a:pt x="58512" y="3461223"/>
                  <a:pt x="57240" y="3474903"/>
                  <a:pt x="49608" y="3477183"/>
                </a:cubicBezTo>
                <a:cubicBezTo>
                  <a:pt x="52152" y="3486304"/>
                  <a:pt x="47064" y="3488584"/>
                  <a:pt x="43248" y="3495424"/>
                </a:cubicBezTo>
                <a:cubicBezTo>
                  <a:pt x="50880" y="3494284"/>
                  <a:pt x="49608" y="3498844"/>
                  <a:pt x="47064" y="3501125"/>
                </a:cubicBezTo>
                <a:cubicBezTo>
                  <a:pt x="57240" y="3502265"/>
                  <a:pt x="58512" y="3511385"/>
                  <a:pt x="52152" y="3517085"/>
                </a:cubicBezTo>
                <a:cubicBezTo>
                  <a:pt x="59784" y="3517085"/>
                  <a:pt x="52152" y="3521646"/>
                  <a:pt x="58512" y="3522786"/>
                </a:cubicBezTo>
                <a:cubicBezTo>
                  <a:pt x="55968" y="3522786"/>
                  <a:pt x="55968" y="3523926"/>
                  <a:pt x="54696" y="3522786"/>
                </a:cubicBezTo>
                <a:cubicBezTo>
                  <a:pt x="57240" y="3527346"/>
                  <a:pt x="58512" y="3533046"/>
                  <a:pt x="58512" y="3539887"/>
                </a:cubicBezTo>
                <a:cubicBezTo>
                  <a:pt x="61056" y="3539887"/>
                  <a:pt x="62328" y="3538747"/>
                  <a:pt x="62328" y="3539887"/>
                </a:cubicBezTo>
                <a:cubicBezTo>
                  <a:pt x="59784" y="3546727"/>
                  <a:pt x="55968" y="3549007"/>
                  <a:pt x="55968" y="3554707"/>
                </a:cubicBezTo>
                <a:cubicBezTo>
                  <a:pt x="58512" y="3556988"/>
                  <a:pt x="58512" y="3554707"/>
                  <a:pt x="63600" y="3558128"/>
                </a:cubicBezTo>
                <a:cubicBezTo>
                  <a:pt x="53424" y="3563828"/>
                  <a:pt x="63600" y="3569528"/>
                  <a:pt x="53424" y="3580929"/>
                </a:cubicBezTo>
                <a:cubicBezTo>
                  <a:pt x="58512" y="3587769"/>
                  <a:pt x="53424" y="3598030"/>
                  <a:pt x="59784" y="3606010"/>
                </a:cubicBezTo>
                <a:cubicBezTo>
                  <a:pt x="58512" y="3607150"/>
                  <a:pt x="57240" y="3608290"/>
                  <a:pt x="54696" y="3609430"/>
                </a:cubicBezTo>
                <a:cubicBezTo>
                  <a:pt x="57240" y="3609430"/>
                  <a:pt x="58512" y="3606010"/>
                  <a:pt x="58512" y="3608290"/>
                </a:cubicBezTo>
                <a:cubicBezTo>
                  <a:pt x="49608" y="3620831"/>
                  <a:pt x="45792" y="3677834"/>
                  <a:pt x="45792" y="3678974"/>
                </a:cubicBezTo>
                <a:cubicBezTo>
                  <a:pt x="40704" y="3680114"/>
                  <a:pt x="49608" y="3680114"/>
                  <a:pt x="48336" y="3682394"/>
                </a:cubicBezTo>
                <a:cubicBezTo>
                  <a:pt x="41976" y="3691514"/>
                  <a:pt x="62328" y="3700635"/>
                  <a:pt x="54696" y="3708615"/>
                </a:cubicBezTo>
                <a:cubicBezTo>
                  <a:pt x="73776" y="3714316"/>
                  <a:pt x="67416" y="3726856"/>
                  <a:pt x="66144" y="3742817"/>
                </a:cubicBezTo>
                <a:cubicBezTo>
                  <a:pt x="71232" y="3748517"/>
                  <a:pt x="81408" y="3750798"/>
                  <a:pt x="81408" y="3759918"/>
                </a:cubicBezTo>
                <a:cubicBezTo>
                  <a:pt x="77592" y="3759918"/>
                  <a:pt x="77592" y="3762198"/>
                  <a:pt x="76320" y="3763338"/>
                </a:cubicBezTo>
                <a:cubicBezTo>
                  <a:pt x="82680" y="3764479"/>
                  <a:pt x="77592" y="3767899"/>
                  <a:pt x="82680" y="3767899"/>
                </a:cubicBezTo>
                <a:cubicBezTo>
                  <a:pt x="80136" y="3770179"/>
                  <a:pt x="77592" y="3775879"/>
                  <a:pt x="77592" y="3778159"/>
                </a:cubicBezTo>
                <a:cubicBezTo>
                  <a:pt x="82680" y="3781580"/>
                  <a:pt x="82680" y="3792980"/>
                  <a:pt x="76320" y="3797540"/>
                </a:cubicBezTo>
                <a:cubicBezTo>
                  <a:pt x="78864" y="3797540"/>
                  <a:pt x="80136" y="3796400"/>
                  <a:pt x="80136" y="3797540"/>
                </a:cubicBezTo>
                <a:cubicBezTo>
                  <a:pt x="73776" y="3805520"/>
                  <a:pt x="73776" y="3812361"/>
                  <a:pt x="67416" y="3819201"/>
                </a:cubicBezTo>
                <a:cubicBezTo>
                  <a:pt x="69960" y="3820341"/>
                  <a:pt x="66144" y="3827182"/>
                  <a:pt x="62328" y="3829462"/>
                </a:cubicBezTo>
                <a:cubicBezTo>
                  <a:pt x="59784" y="3828322"/>
                  <a:pt x="64872" y="3826042"/>
                  <a:pt x="59784" y="3828322"/>
                </a:cubicBezTo>
                <a:cubicBezTo>
                  <a:pt x="57240" y="3830602"/>
                  <a:pt x="68688" y="3839722"/>
                  <a:pt x="62328" y="3842003"/>
                </a:cubicBezTo>
                <a:cubicBezTo>
                  <a:pt x="64872" y="3842003"/>
                  <a:pt x="66144" y="3842003"/>
                  <a:pt x="68688" y="3842003"/>
                </a:cubicBezTo>
                <a:cubicBezTo>
                  <a:pt x="67416" y="3849983"/>
                  <a:pt x="71232" y="3853403"/>
                  <a:pt x="68688" y="3861384"/>
                </a:cubicBezTo>
                <a:cubicBezTo>
                  <a:pt x="69960" y="3862523"/>
                  <a:pt x="72504" y="3863664"/>
                  <a:pt x="73776" y="3864804"/>
                </a:cubicBezTo>
                <a:cubicBezTo>
                  <a:pt x="67416" y="3869364"/>
                  <a:pt x="76320" y="3873924"/>
                  <a:pt x="77592" y="3879624"/>
                </a:cubicBezTo>
                <a:cubicBezTo>
                  <a:pt x="75048" y="3880765"/>
                  <a:pt x="73776" y="3883045"/>
                  <a:pt x="71232" y="3885325"/>
                </a:cubicBezTo>
                <a:cubicBezTo>
                  <a:pt x="81408" y="3891025"/>
                  <a:pt x="69960" y="3904706"/>
                  <a:pt x="63600" y="3908126"/>
                </a:cubicBezTo>
                <a:cubicBezTo>
                  <a:pt x="66144" y="3916106"/>
                  <a:pt x="62328" y="3919526"/>
                  <a:pt x="63600" y="3926367"/>
                </a:cubicBezTo>
                <a:cubicBezTo>
                  <a:pt x="66144" y="3926367"/>
                  <a:pt x="67416" y="3925227"/>
                  <a:pt x="67416" y="3926367"/>
                </a:cubicBezTo>
                <a:cubicBezTo>
                  <a:pt x="64872" y="3934347"/>
                  <a:pt x="58512" y="3940048"/>
                  <a:pt x="63600" y="3948028"/>
                </a:cubicBezTo>
                <a:cubicBezTo>
                  <a:pt x="61056" y="3948028"/>
                  <a:pt x="61056" y="3946888"/>
                  <a:pt x="59784" y="3948028"/>
                </a:cubicBezTo>
                <a:cubicBezTo>
                  <a:pt x="63600" y="3958289"/>
                  <a:pt x="73776" y="3961709"/>
                  <a:pt x="71232" y="3973109"/>
                </a:cubicBezTo>
                <a:cubicBezTo>
                  <a:pt x="69960" y="3979950"/>
                  <a:pt x="63600" y="3983370"/>
                  <a:pt x="58512" y="3990210"/>
                </a:cubicBezTo>
                <a:cubicBezTo>
                  <a:pt x="55968" y="3994771"/>
                  <a:pt x="54696" y="4003891"/>
                  <a:pt x="52152" y="4009592"/>
                </a:cubicBezTo>
                <a:cubicBezTo>
                  <a:pt x="47064" y="4017572"/>
                  <a:pt x="44520" y="4024412"/>
                  <a:pt x="52152" y="4032393"/>
                </a:cubicBezTo>
                <a:cubicBezTo>
                  <a:pt x="38160" y="4041513"/>
                  <a:pt x="45792" y="4054054"/>
                  <a:pt x="40704" y="4064314"/>
                </a:cubicBezTo>
                <a:cubicBezTo>
                  <a:pt x="41976" y="4066595"/>
                  <a:pt x="45792" y="4063174"/>
                  <a:pt x="45792" y="4065454"/>
                </a:cubicBezTo>
                <a:cubicBezTo>
                  <a:pt x="43248" y="4067734"/>
                  <a:pt x="45792" y="4070015"/>
                  <a:pt x="41976" y="4073435"/>
                </a:cubicBezTo>
                <a:cubicBezTo>
                  <a:pt x="50880" y="4084835"/>
                  <a:pt x="39432" y="4100796"/>
                  <a:pt x="35616" y="4114477"/>
                </a:cubicBezTo>
                <a:cubicBezTo>
                  <a:pt x="38160" y="4115617"/>
                  <a:pt x="38160" y="4115617"/>
                  <a:pt x="36888" y="4117897"/>
                </a:cubicBezTo>
                <a:cubicBezTo>
                  <a:pt x="39432" y="4117897"/>
                  <a:pt x="39432" y="4116757"/>
                  <a:pt x="40704" y="4115617"/>
                </a:cubicBezTo>
                <a:cubicBezTo>
                  <a:pt x="38160" y="4119037"/>
                  <a:pt x="44520" y="4117897"/>
                  <a:pt x="43248" y="4121317"/>
                </a:cubicBezTo>
                <a:cubicBezTo>
                  <a:pt x="38160" y="4119037"/>
                  <a:pt x="41976" y="4122457"/>
                  <a:pt x="43248" y="4123598"/>
                </a:cubicBezTo>
                <a:cubicBezTo>
                  <a:pt x="41976" y="4123598"/>
                  <a:pt x="38160" y="4129298"/>
                  <a:pt x="39432" y="4131578"/>
                </a:cubicBezTo>
                <a:cubicBezTo>
                  <a:pt x="40704" y="4137278"/>
                  <a:pt x="50880" y="4140698"/>
                  <a:pt x="45792" y="4147539"/>
                </a:cubicBezTo>
                <a:cubicBezTo>
                  <a:pt x="50880" y="4147539"/>
                  <a:pt x="48336" y="4152099"/>
                  <a:pt x="52152" y="4153239"/>
                </a:cubicBezTo>
                <a:cubicBezTo>
                  <a:pt x="48336" y="4156659"/>
                  <a:pt x="50880" y="4160079"/>
                  <a:pt x="53424" y="4155519"/>
                </a:cubicBezTo>
                <a:cubicBezTo>
                  <a:pt x="50880" y="4165780"/>
                  <a:pt x="54696" y="4166920"/>
                  <a:pt x="58512" y="4172620"/>
                </a:cubicBezTo>
                <a:cubicBezTo>
                  <a:pt x="71232" y="4181740"/>
                  <a:pt x="57240" y="4209102"/>
                  <a:pt x="66144" y="4220503"/>
                </a:cubicBezTo>
                <a:cubicBezTo>
                  <a:pt x="64872" y="4220503"/>
                  <a:pt x="63600" y="4218222"/>
                  <a:pt x="62328" y="4220503"/>
                </a:cubicBezTo>
                <a:cubicBezTo>
                  <a:pt x="69960" y="4230763"/>
                  <a:pt x="66144" y="4231903"/>
                  <a:pt x="64872" y="4245584"/>
                </a:cubicBezTo>
                <a:cubicBezTo>
                  <a:pt x="62328" y="4246724"/>
                  <a:pt x="58512" y="4246724"/>
                  <a:pt x="55968" y="4249004"/>
                </a:cubicBezTo>
                <a:cubicBezTo>
                  <a:pt x="59784" y="4262685"/>
                  <a:pt x="48336" y="4269525"/>
                  <a:pt x="57240" y="4282066"/>
                </a:cubicBezTo>
                <a:cubicBezTo>
                  <a:pt x="49608" y="4285486"/>
                  <a:pt x="57240" y="4300307"/>
                  <a:pt x="63600" y="4307147"/>
                </a:cubicBezTo>
                <a:cubicBezTo>
                  <a:pt x="57240" y="4308287"/>
                  <a:pt x="61056" y="4313987"/>
                  <a:pt x="58512" y="4316268"/>
                </a:cubicBezTo>
                <a:cubicBezTo>
                  <a:pt x="61056" y="4317408"/>
                  <a:pt x="64872" y="4317408"/>
                  <a:pt x="64872" y="4320828"/>
                </a:cubicBezTo>
                <a:cubicBezTo>
                  <a:pt x="57240" y="4318548"/>
                  <a:pt x="75048" y="4327668"/>
                  <a:pt x="63600" y="4329948"/>
                </a:cubicBezTo>
                <a:cubicBezTo>
                  <a:pt x="67416" y="4331088"/>
                  <a:pt x="71232" y="4332229"/>
                  <a:pt x="72504" y="4335649"/>
                </a:cubicBezTo>
                <a:cubicBezTo>
                  <a:pt x="66144" y="4337929"/>
                  <a:pt x="69960" y="4344769"/>
                  <a:pt x="73776" y="4345909"/>
                </a:cubicBezTo>
                <a:cubicBezTo>
                  <a:pt x="68688" y="4351610"/>
                  <a:pt x="77592" y="4359590"/>
                  <a:pt x="81408" y="4366430"/>
                </a:cubicBezTo>
                <a:cubicBezTo>
                  <a:pt x="75048" y="4374411"/>
                  <a:pt x="80136" y="4378971"/>
                  <a:pt x="80136" y="4389232"/>
                </a:cubicBezTo>
                <a:cubicBezTo>
                  <a:pt x="67416" y="4398352"/>
                  <a:pt x="91584" y="4416593"/>
                  <a:pt x="77592" y="4424573"/>
                </a:cubicBezTo>
                <a:cubicBezTo>
                  <a:pt x="81408" y="4424573"/>
                  <a:pt x="83952" y="4424573"/>
                  <a:pt x="85224" y="4426853"/>
                </a:cubicBezTo>
                <a:cubicBezTo>
                  <a:pt x="82680" y="4426853"/>
                  <a:pt x="82680" y="4425714"/>
                  <a:pt x="81408" y="4426853"/>
                </a:cubicBezTo>
                <a:cubicBezTo>
                  <a:pt x="83952" y="4432554"/>
                  <a:pt x="86496" y="4433694"/>
                  <a:pt x="89040" y="4437114"/>
                </a:cubicBezTo>
                <a:cubicBezTo>
                  <a:pt x="86496" y="4437114"/>
                  <a:pt x="83952" y="4437114"/>
                  <a:pt x="82680" y="4438254"/>
                </a:cubicBezTo>
                <a:cubicBezTo>
                  <a:pt x="86496" y="4439394"/>
                  <a:pt x="87768" y="4442814"/>
                  <a:pt x="91584" y="4445094"/>
                </a:cubicBezTo>
                <a:cubicBezTo>
                  <a:pt x="87768" y="4445094"/>
                  <a:pt x="87768" y="4442814"/>
                  <a:pt x="85224" y="4446235"/>
                </a:cubicBezTo>
                <a:cubicBezTo>
                  <a:pt x="86496" y="4447375"/>
                  <a:pt x="90312" y="4446235"/>
                  <a:pt x="90312" y="4448515"/>
                </a:cubicBezTo>
                <a:cubicBezTo>
                  <a:pt x="83952" y="4448515"/>
                  <a:pt x="83952" y="4453075"/>
                  <a:pt x="80136" y="4454215"/>
                </a:cubicBezTo>
                <a:cubicBezTo>
                  <a:pt x="89040" y="4455355"/>
                  <a:pt x="94128" y="4467896"/>
                  <a:pt x="90312" y="4471316"/>
                </a:cubicBezTo>
                <a:cubicBezTo>
                  <a:pt x="99216" y="4478156"/>
                  <a:pt x="97944" y="4486137"/>
                  <a:pt x="91584" y="4494117"/>
                </a:cubicBezTo>
                <a:cubicBezTo>
                  <a:pt x="94128" y="4495257"/>
                  <a:pt x="92856" y="4498677"/>
                  <a:pt x="95400" y="4499817"/>
                </a:cubicBezTo>
                <a:cubicBezTo>
                  <a:pt x="83952" y="4500957"/>
                  <a:pt x="82680" y="4508938"/>
                  <a:pt x="77592" y="4513498"/>
                </a:cubicBezTo>
                <a:cubicBezTo>
                  <a:pt x="86496" y="4518058"/>
                  <a:pt x="73776" y="4524899"/>
                  <a:pt x="81408" y="4530599"/>
                </a:cubicBezTo>
                <a:cubicBezTo>
                  <a:pt x="81408" y="4534019"/>
                  <a:pt x="77592" y="4530599"/>
                  <a:pt x="77592" y="4532879"/>
                </a:cubicBezTo>
                <a:cubicBezTo>
                  <a:pt x="82680" y="4534019"/>
                  <a:pt x="76320" y="4535159"/>
                  <a:pt x="76320" y="4536299"/>
                </a:cubicBezTo>
                <a:cubicBezTo>
                  <a:pt x="78864" y="4536299"/>
                  <a:pt x="81408" y="4536299"/>
                  <a:pt x="81408" y="4537439"/>
                </a:cubicBezTo>
                <a:cubicBezTo>
                  <a:pt x="81408" y="4539720"/>
                  <a:pt x="76320" y="4538579"/>
                  <a:pt x="75048" y="4540859"/>
                </a:cubicBezTo>
                <a:cubicBezTo>
                  <a:pt x="86496" y="4551120"/>
                  <a:pt x="59784" y="4553400"/>
                  <a:pt x="61056" y="4562521"/>
                </a:cubicBezTo>
                <a:cubicBezTo>
                  <a:pt x="64872" y="4561381"/>
                  <a:pt x="68688" y="4568221"/>
                  <a:pt x="73776" y="4569361"/>
                </a:cubicBezTo>
                <a:cubicBezTo>
                  <a:pt x="72504" y="4569361"/>
                  <a:pt x="69960" y="4569361"/>
                  <a:pt x="69960" y="4570501"/>
                </a:cubicBezTo>
                <a:cubicBezTo>
                  <a:pt x="72504" y="4572781"/>
                  <a:pt x="75048" y="4575061"/>
                  <a:pt x="78864" y="4577341"/>
                </a:cubicBezTo>
                <a:cubicBezTo>
                  <a:pt x="75048" y="4583042"/>
                  <a:pt x="75048" y="4588742"/>
                  <a:pt x="81408" y="4595582"/>
                </a:cubicBezTo>
                <a:cubicBezTo>
                  <a:pt x="77592" y="4596723"/>
                  <a:pt x="77592" y="4599002"/>
                  <a:pt x="75048" y="4600143"/>
                </a:cubicBezTo>
                <a:cubicBezTo>
                  <a:pt x="77592" y="4601283"/>
                  <a:pt x="77592" y="4604703"/>
                  <a:pt x="78864" y="4605843"/>
                </a:cubicBezTo>
                <a:cubicBezTo>
                  <a:pt x="67416" y="4618384"/>
                  <a:pt x="48336" y="4634344"/>
                  <a:pt x="49608" y="4649165"/>
                </a:cubicBezTo>
                <a:cubicBezTo>
                  <a:pt x="39432" y="4659426"/>
                  <a:pt x="49608" y="4678807"/>
                  <a:pt x="50880" y="4684507"/>
                </a:cubicBezTo>
                <a:cubicBezTo>
                  <a:pt x="43248" y="4683367"/>
                  <a:pt x="49608" y="4685647"/>
                  <a:pt x="49608" y="4686787"/>
                </a:cubicBezTo>
                <a:cubicBezTo>
                  <a:pt x="47064" y="4689067"/>
                  <a:pt x="45792" y="4702748"/>
                  <a:pt x="53424" y="4708448"/>
                </a:cubicBezTo>
                <a:cubicBezTo>
                  <a:pt x="40704" y="4714149"/>
                  <a:pt x="44520" y="4731250"/>
                  <a:pt x="44520" y="4740370"/>
                </a:cubicBezTo>
                <a:cubicBezTo>
                  <a:pt x="39432" y="4742650"/>
                  <a:pt x="48336" y="4744930"/>
                  <a:pt x="45792" y="4748350"/>
                </a:cubicBezTo>
                <a:cubicBezTo>
                  <a:pt x="52152" y="4751770"/>
                  <a:pt x="43248" y="4757471"/>
                  <a:pt x="41976" y="4760891"/>
                </a:cubicBezTo>
                <a:cubicBezTo>
                  <a:pt x="40704" y="4767732"/>
                  <a:pt x="36888" y="4775712"/>
                  <a:pt x="36888" y="4783692"/>
                </a:cubicBezTo>
                <a:cubicBezTo>
                  <a:pt x="31800" y="4787112"/>
                  <a:pt x="53424" y="4815614"/>
                  <a:pt x="55968" y="4821314"/>
                </a:cubicBezTo>
                <a:cubicBezTo>
                  <a:pt x="58512" y="4827015"/>
                  <a:pt x="54696" y="4839555"/>
                  <a:pt x="48336" y="4841835"/>
                </a:cubicBezTo>
                <a:cubicBezTo>
                  <a:pt x="59784" y="4858936"/>
                  <a:pt x="54696" y="4876037"/>
                  <a:pt x="49608" y="4889718"/>
                </a:cubicBezTo>
                <a:cubicBezTo>
                  <a:pt x="54696" y="4895418"/>
                  <a:pt x="54696" y="4906819"/>
                  <a:pt x="57240" y="4917079"/>
                </a:cubicBezTo>
                <a:cubicBezTo>
                  <a:pt x="54696" y="4927340"/>
                  <a:pt x="49608" y="4941021"/>
                  <a:pt x="47064" y="4947861"/>
                </a:cubicBezTo>
                <a:cubicBezTo>
                  <a:pt x="45792" y="4952421"/>
                  <a:pt x="47064" y="4959262"/>
                  <a:pt x="41976" y="4961542"/>
                </a:cubicBezTo>
                <a:cubicBezTo>
                  <a:pt x="43248" y="4962682"/>
                  <a:pt x="45792" y="4960402"/>
                  <a:pt x="47064" y="4963822"/>
                </a:cubicBezTo>
                <a:cubicBezTo>
                  <a:pt x="44520" y="4969522"/>
                  <a:pt x="43248" y="4971802"/>
                  <a:pt x="38160" y="4974082"/>
                </a:cubicBezTo>
                <a:cubicBezTo>
                  <a:pt x="36888" y="4977503"/>
                  <a:pt x="44520" y="4974082"/>
                  <a:pt x="41976" y="4978643"/>
                </a:cubicBezTo>
                <a:cubicBezTo>
                  <a:pt x="44520" y="4978643"/>
                  <a:pt x="47064" y="4978643"/>
                  <a:pt x="45792" y="4976362"/>
                </a:cubicBezTo>
                <a:cubicBezTo>
                  <a:pt x="53424" y="4977503"/>
                  <a:pt x="43248" y="4980923"/>
                  <a:pt x="39432" y="4978643"/>
                </a:cubicBezTo>
                <a:cubicBezTo>
                  <a:pt x="39432" y="4980923"/>
                  <a:pt x="40704" y="4980923"/>
                  <a:pt x="41976" y="4980923"/>
                </a:cubicBezTo>
                <a:cubicBezTo>
                  <a:pt x="41976" y="4983203"/>
                  <a:pt x="35616" y="4980923"/>
                  <a:pt x="35616" y="4978643"/>
                </a:cubicBezTo>
                <a:cubicBezTo>
                  <a:pt x="30528" y="4980923"/>
                  <a:pt x="39432" y="4985483"/>
                  <a:pt x="31800" y="4983203"/>
                </a:cubicBezTo>
                <a:cubicBezTo>
                  <a:pt x="35616" y="4990043"/>
                  <a:pt x="35616" y="4990043"/>
                  <a:pt x="44520" y="4991183"/>
                </a:cubicBezTo>
                <a:cubicBezTo>
                  <a:pt x="39432" y="4995744"/>
                  <a:pt x="44520" y="5000304"/>
                  <a:pt x="45792" y="5000304"/>
                </a:cubicBezTo>
                <a:cubicBezTo>
                  <a:pt x="40704" y="5015124"/>
                  <a:pt x="55968" y="5036785"/>
                  <a:pt x="39432" y="5049326"/>
                </a:cubicBezTo>
                <a:cubicBezTo>
                  <a:pt x="47064" y="5051606"/>
                  <a:pt x="39432" y="5059587"/>
                  <a:pt x="49608" y="5059587"/>
                </a:cubicBezTo>
                <a:cubicBezTo>
                  <a:pt x="50880" y="5072127"/>
                  <a:pt x="61056" y="5077828"/>
                  <a:pt x="59784" y="5091509"/>
                </a:cubicBezTo>
                <a:cubicBezTo>
                  <a:pt x="62328" y="5092649"/>
                  <a:pt x="63600" y="5094929"/>
                  <a:pt x="68688" y="5094929"/>
                </a:cubicBezTo>
                <a:cubicBezTo>
                  <a:pt x="72504" y="5114310"/>
                  <a:pt x="76320" y="5123430"/>
                  <a:pt x="63600" y="5142811"/>
                </a:cubicBezTo>
                <a:cubicBezTo>
                  <a:pt x="68688" y="5143951"/>
                  <a:pt x="73776" y="5153072"/>
                  <a:pt x="69960" y="5162192"/>
                </a:cubicBezTo>
                <a:cubicBezTo>
                  <a:pt x="69960" y="5163332"/>
                  <a:pt x="73776" y="5162192"/>
                  <a:pt x="73776" y="5164472"/>
                </a:cubicBezTo>
                <a:cubicBezTo>
                  <a:pt x="69960" y="5170173"/>
                  <a:pt x="71232" y="5179293"/>
                  <a:pt x="72504" y="5184993"/>
                </a:cubicBezTo>
                <a:cubicBezTo>
                  <a:pt x="59784" y="5191834"/>
                  <a:pt x="75048" y="5200954"/>
                  <a:pt x="67416" y="5207794"/>
                </a:cubicBezTo>
                <a:cubicBezTo>
                  <a:pt x="72504" y="5211215"/>
                  <a:pt x="69960" y="5215775"/>
                  <a:pt x="66144" y="5219195"/>
                </a:cubicBezTo>
                <a:cubicBezTo>
                  <a:pt x="75048" y="5216915"/>
                  <a:pt x="67416" y="5220335"/>
                  <a:pt x="75048" y="5221475"/>
                </a:cubicBezTo>
                <a:cubicBezTo>
                  <a:pt x="67416" y="5227176"/>
                  <a:pt x="76320" y="5228316"/>
                  <a:pt x="71232" y="5231736"/>
                </a:cubicBezTo>
                <a:cubicBezTo>
                  <a:pt x="76320" y="5235156"/>
                  <a:pt x="75048" y="5244277"/>
                  <a:pt x="75048" y="5252257"/>
                </a:cubicBezTo>
                <a:cubicBezTo>
                  <a:pt x="71232" y="5251117"/>
                  <a:pt x="71232" y="5254537"/>
                  <a:pt x="66144" y="5253397"/>
                </a:cubicBezTo>
                <a:cubicBezTo>
                  <a:pt x="69960" y="5261377"/>
                  <a:pt x="66144" y="5268218"/>
                  <a:pt x="61056" y="5277338"/>
                </a:cubicBezTo>
                <a:cubicBezTo>
                  <a:pt x="73776" y="5291019"/>
                  <a:pt x="58512" y="5301280"/>
                  <a:pt x="69960" y="5314960"/>
                </a:cubicBezTo>
                <a:cubicBezTo>
                  <a:pt x="69960" y="5314960"/>
                  <a:pt x="69960" y="5316100"/>
                  <a:pt x="68688" y="5317240"/>
                </a:cubicBezTo>
                <a:cubicBezTo>
                  <a:pt x="73776" y="5312680"/>
                  <a:pt x="76320" y="5312680"/>
                  <a:pt x="77592" y="5312680"/>
                </a:cubicBezTo>
                <a:cubicBezTo>
                  <a:pt x="71232" y="5313820"/>
                  <a:pt x="69960" y="5319521"/>
                  <a:pt x="62328" y="5324081"/>
                </a:cubicBezTo>
                <a:cubicBezTo>
                  <a:pt x="62328" y="5326361"/>
                  <a:pt x="66144" y="5322941"/>
                  <a:pt x="68688" y="5325221"/>
                </a:cubicBezTo>
                <a:cubicBezTo>
                  <a:pt x="66144" y="5333201"/>
                  <a:pt x="53424" y="5343462"/>
                  <a:pt x="66144" y="5352582"/>
                </a:cubicBezTo>
                <a:cubicBezTo>
                  <a:pt x="64872" y="5357142"/>
                  <a:pt x="67416" y="5360563"/>
                  <a:pt x="62328" y="5363983"/>
                </a:cubicBezTo>
                <a:cubicBezTo>
                  <a:pt x="64872" y="5365123"/>
                  <a:pt x="64872" y="5367403"/>
                  <a:pt x="66144" y="5368543"/>
                </a:cubicBezTo>
                <a:cubicBezTo>
                  <a:pt x="66144" y="5373103"/>
                  <a:pt x="59784" y="5373103"/>
                  <a:pt x="59784" y="5374243"/>
                </a:cubicBezTo>
                <a:cubicBezTo>
                  <a:pt x="61056" y="5376524"/>
                  <a:pt x="66144" y="5374243"/>
                  <a:pt x="68688" y="5374243"/>
                </a:cubicBezTo>
                <a:cubicBezTo>
                  <a:pt x="66144" y="5376524"/>
                  <a:pt x="63600" y="5381084"/>
                  <a:pt x="71232" y="5379944"/>
                </a:cubicBezTo>
                <a:cubicBezTo>
                  <a:pt x="73776" y="5384504"/>
                  <a:pt x="68688" y="5386784"/>
                  <a:pt x="73776" y="5387924"/>
                </a:cubicBezTo>
                <a:cubicBezTo>
                  <a:pt x="69960" y="5389064"/>
                  <a:pt x="72504" y="5394765"/>
                  <a:pt x="66144" y="5394765"/>
                </a:cubicBezTo>
                <a:cubicBezTo>
                  <a:pt x="77592" y="5400465"/>
                  <a:pt x="72504" y="5407305"/>
                  <a:pt x="76320" y="5415286"/>
                </a:cubicBezTo>
                <a:cubicBezTo>
                  <a:pt x="75048" y="5415286"/>
                  <a:pt x="75048" y="5414145"/>
                  <a:pt x="73776" y="5414145"/>
                </a:cubicBezTo>
                <a:cubicBezTo>
                  <a:pt x="68688" y="5414145"/>
                  <a:pt x="77592" y="5417566"/>
                  <a:pt x="72504" y="5417566"/>
                </a:cubicBezTo>
                <a:cubicBezTo>
                  <a:pt x="85224" y="5423266"/>
                  <a:pt x="69960" y="5441507"/>
                  <a:pt x="63600" y="5452907"/>
                </a:cubicBezTo>
                <a:cubicBezTo>
                  <a:pt x="69960" y="5457468"/>
                  <a:pt x="58512" y="5480269"/>
                  <a:pt x="67416" y="5487109"/>
                </a:cubicBezTo>
                <a:cubicBezTo>
                  <a:pt x="67416" y="5489389"/>
                  <a:pt x="61056" y="5488249"/>
                  <a:pt x="59784" y="5487109"/>
                </a:cubicBezTo>
                <a:cubicBezTo>
                  <a:pt x="66144" y="5489389"/>
                  <a:pt x="62328" y="5492810"/>
                  <a:pt x="67416" y="5495090"/>
                </a:cubicBezTo>
                <a:cubicBezTo>
                  <a:pt x="68688" y="5500790"/>
                  <a:pt x="68688" y="5506490"/>
                  <a:pt x="62328" y="5509910"/>
                </a:cubicBezTo>
                <a:cubicBezTo>
                  <a:pt x="67416" y="5511051"/>
                  <a:pt x="66144" y="5512191"/>
                  <a:pt x="68688" y="5514471"/>
                </a:cubicBezTo>
                <a:cubicBezTo>
                  <a:pt x="71232" y="5517891"/>
                  <a:pt x="77592" y="5517891"/>
                  <a:pt x="69960" y="5519031"/>
                </a:cubicBezTo>
                <a:cubicBezTo>
                  <a:pt x="71232" y="5520171"/>
                  <a:pt x="72504" y="5520171"/>
                  <a:pt x="73776" y="5521311"/>
                </a:cubicBezTo>
                <a:cubicBezTo>
                  <a:pt x="72504" y="5524731"/>
                  <a:pt x="69960" y="5527011"/>
                  <a:pt x="69960" y="5528151"/>
                </a:cubicBezTo>
                <a:cubicBezTo>
                  <a:pt x="72504" y="5530432"/>
                  <a:pt x="76320" y="5530432"/>
                  <a:pt x="72504" y="5533852"/>
                </a:cubicBezTo>
                <a:cubicBezTo>
                  <a:pt x="90312" y="5541832"/>
                  <a:pt x="68688" y="5562353"/>
                  <a:pt x="78864" y="5570334"/>
                </a:cubicBezTo>
                <a:cubicBezTo>
                  <a:pt x="82680" y="5579454"/>
                  <a:pt x="75048" y="5588575"/>
                  <a:pt x="80136" y="5594275"/>
                </a:cubicBezTo>
                <a:cubicBezTo>
                  <a:pt x="80136" y="5595415"/>
                  <a:pt x="76320" y="5595415"/>
                  <a:pt x="73776" y="5595415"/>
                </a:cubicBezTo>
                <a:cubicBezTo>
                  <a:pt x="75048" y="5596555"/>
                  <a:pt x="76320" y="5597695"/>
                  <a:pt x="80136" y="5597695"/>
                </a:cubicBezTo>
                <a:cubicBezTo>
                  <a:pt x="80136" y="5598835"/>
                  <a:pt x="77592" y="5598835"/>
                  <a:pt x="77592" y="5597695"/>
                </a:cubicBezTo>
                <a:cubicBezTo>
                  <a:pt x="71232" y="5607956"/>
                  <a:pt x="64872" y="5619356"/>
                  <a:pt x="68688" y="5633037"/>
                </a:cubicBezTo>
                <a:cubicBezTo>
                  <a:pt x="67416" y="5633037"/>
                  <a:pt x="66144" y="5633037"/>
                  <a:pt x="64872" y="5633037"/>
                </a:cubicBezTo>
                <a:cubicBezTo>
                  <a:pt x="66144" y="5641017"/>
                  <a:pt x="58512" y="5645578"/>
                  <a:pt x="67416" y="5650138"/>
                </a:cubicBezTo>
                <a:cubicBezTo>
                  <a:pt x="63600" y="5650138"/>
                  <a:pt x="64872" y="5652418"/>
                  <a:pt x="62328" y="5654698"/>
                </a:cubicBezTo>
                <a:cubicBezTo>
                  <a:pt x="61056" y="5656978"/>
                  <a:pt x="64872" y="5656978"/>
                  <a:pt x="66144" y="5656978"/>
                </a:cubicBezTo>
                <a:cubicBezTo>
                  <a:pt x="63600" y="5664959"/>
                  <a:pt x="67416" y="5672939"/>
                  <a:pt x="64872" y="5675219"/>
                </a:cubicBezTo>
                <a:cubicBezTo>
                  <a:pt x="68688" y="5676359"/>
                  <a:pt x="71232" y="5679780"/>
                  <a:pt x="75048" y="5682060"/>
                </a:cubicBezTo>
                <a:cubicBezTo>
                  <a:pt x="63600" y="5693460"/>
                  <a:pt x="73776" y="5708281"/>
                  <a:pt x="75048" y="5717401"/>
                </a:cubicBezTo>
                <a:cubicBezTo>
                  <a:pt x="71232" y="5725382"/>
                  <a:pt x="66144" y="5741343"/>
                  <a:pt x="59784" y="5756163"/>
                </a:cubicBezTo>
                <a:cubicBezTo>
                  <a:pt x="64872" y="5761864"/>
                  <a:pt x="58512" y="5770984"/>
                  <a:pt x="63600" y="5773264"/>
                </a:cubicBezTo>
                <a:cubicBezTo>
                  <a:pt x="62328" y="5774404"/>
                  <a:pt x="61056" y="5774404"/>
                  <a:pt x="59784" y="5775545"/>
                </a:cubicBezTo>
                <a:cubicBezTo>
                  <a:pt x="63600" y="5783525"/>
                  <a:pt x="71232" y="5793786"/>
                  <a:pt x="66144" y="5799486"/>
                </a:cubicBezTo>
                <a:cubicBezTo>
                  <a:pt x="71232" y="5824567"/>
                  <a:pt x="59784" y="5839388"/>
                  <a:pt x="54696" y="5861049"/>
                </a:cubicBezTo>
                <a:cubicBezTo>
                  <a:pt x="59784" y="5875870"/>
                  <a:pt x="52152" y="5896391"/>
                  <a:pt x="67416" y="5912351"/>
                </a:cubicBezTo>
                <a:cubicBezTo>
                  <a:pt x="64872" y="5921473"/>
                  <a:pt x="64872" y="5927173"/>
                  <a:pt x="69960" y="5934013"/>
                </a:cubicBezTo>
                <a:cubicBezTo>
                  <a:pt x="66144" y="5940853"/>
                  <a:pt x="68688" y="5944274"/>
                  <a:pt x="71232" y="5948834"/>
                </a:cubicBezTo>
                <a:cubicBezTo>
                  <a:pt x="72504" y="5948834"/>
                  <a:pt x="75048" y="5946553"/>
                  <a:pt x="72504" y="5946553"/>
                </a:cubicBezTo>
                <a:cubicBezTo>
                  <a:pt x="75048" y="5943133"/>
                  <a:pt x="77592" y="5953394"/>
                  <a:pt x="72504" y="5952254"/>
                </a:cubicBezTo>
                <a:cubicBezTo>
                  <a:pt x="87768" y="5960234"/>
                  <a:pt x="89040" y="5970495"/>
                  <a:pt x="80136" y="5977335"/>
                </a:cubicBezTo>
                <a:cubicBezTo>
                  <a:pt x="85224" y="5980755"/>
                  <a:pt x="85224" y="5980755"/>
                  <a:pt x="86496" y="5985316"/>
                </a:cubicBezTo>
                <a:cubicBezTo>
                  <a:pt x="83952" y="5985316"/>
                  <a:pt x="82680" y="5985316"/>
                  <a:pt x="82680" y="5986455"/>
                </a:cubicBezTo>
                <a:cubicBezTo>
                  <a:pt x="87768" y="5987596"/>
                  <a:pt x="81408" y="5989876"/>
                  <a:pt x="85224" y="5995576"/>
                </a:cubicBezTo>
                <a:cubicBezTo>
                  <a:pt x="78864" y="5994436"/>
                  <a:pt x="87768" y="5997856"/>
                  <a:pt x="81408" y="5997856"/>
                </a:cubicBezTo>
                <a:cubicBezTo>
                  <a:pt x="81408" y="5998996"/>
                  <a:pt x="83952" y="5998996"/>
                  <a:pt x="85224" y="5998996"/>
                </a:cubicBezTo>
                <a:cubicBezTo>
                  <a:pt x="85224" y="6000136"/>
                  <a:pt x="80136" y="6000136"/>
                  <a:pt x="82680" y="6003556"/>
                </a:cubicBezTo>
                <a:cubicBezTo>
                  <a:pt x="77592" y="5997856"/>
                  <a:pt x="80136" y="6009257"/>
                  <a:pt x="72504" y="6008117"/>
                </a:cubicBezTo>
                <a:cubicBezTo>
                  <a:pt x="75048" y="6016097"/>
                  <a:pt x="77592" y="6027498"/>
                  <a:pt x="75048" y="6041179"/>
                </a:cubicBezTo>
                <a:cubicBezTo>
                  <a:pt x="75048" y="6043458"/>
                  <a:pt x="72504" y="6048019"/>
                  <a:pt x="81408" y="6049159"/>
                </a:cubicBezTo>
                <a:cubicBezTo>
                  <a:pt x="80136" y="6052579"/>
                  <a:pt x="75048" y="6060559"/>
                  <a:pt x="73776" y="6061700"/>
                </a:cubicBezTo>
                <a:cubicBezTo>
                  <a:pt x="69960" y="6069680"/>
                  <a:pt x="63600" y="6077660"/>
                  <a:pt x="71232" y="6083360"/>
                </a:cubicBezTo>
                <a:cubicBezTo>
                  <a:pt x="71232" y="6084501"/>
                  <a:pt x="68688" y="6084501"/>
                  <a:pt x="68688" y="6085641"/>
                </a:cubicBezTo>
                <a:cubicBezTo>
                  <a:pt x="69960" y="6086781"/>
                  <a:pt x="71232" y="6086781"/>
                  <a:pt x="72504" y="6087921"/>
                </a:cubicBezTo>
                <a:cubicBezTo>
                  <a:pt x="76320" y="6089061"/>
                  <a:pt x="75048" y="6085641"/>
                  <a:pt x="76320" y="6084501"/>
                </a:cubicBezTo>
                <a:cubicBezTo>
                  <a:pt x="78864" y="6084501"/>
                  <a:pt x="73776" y="6091341"/>
                  <a:pt x="78864" y="6089061"/>
                </a:cubicBezTo>
                <a:cubicBezTo>
                  <a:pt x="78864" y="6093621"/>
                  <a:pt x="68688" y="6098182"/>
                  <a:pt x="71232" y="6105022"/>
                </a:cubicBezTo>
                <a:cubicBezTo>
                  <a:pt x="71232" y="6107302"/>
                  <a:pt x="75048" y="6106162"/>
                  <a:pt x="76320" y="6106162"/>
                </a:cubicBezTo>
                <a:cubicBezTo>
                  <a:pt x="76320" y="6106162"/>
                  <a:pt x="75048" y="6106162"/>
                  <a:pt x="75048" y="6106162"/>
                </a:cubicBezTo>
                <a:cubicBezTo>
                  <a:pt x="80136" y="6110722"/>
                  <a:pt x="63600" y="6108442"/>
                  <a:pt x="69960" y="6115283"/>
                </a:cubicBezTo>
                <a:cubicBezTo>
                  <a:pt x="76320" y="6110722"/>
                  <a:pt x="81408" y="6110722"/>
                  <a:pt x="89040" y="6107302"/>
                </a:cubicBezTo>
                <a:cubicBezTo>
                  <a:pt x="87768" y="6109582"/>
                  <a:pt x="87768" y="6110722"/>
                  <a:pt x="89040" y="6111862"/>
                </a:cubicBezTo>
                <a:cubicBezTo>
                  <a:pt x="86496" y="6111862"/>
                  <a:pt x="80136" y="6111862"/>
                  <a:pt x="75048" y="6113002"/>
                </a:cubicBezTo>
                <a:cubicBezTo>
                  <a:pt x="75048" y="6114142"/>
                  <a:pt x="75048" y="6116423"/>
                  <a:pt x="73776" y="6116423"/>
                </a:cubicBezTo>
                <a:cubicBezTo>
                  <a:pt x="76320" y="6119843"/>
                  <a:pt x="77592" y="6114142"/>
                  <a:pt x="81408" y="6114142"/>
                </a:cubicBezTo>
                <a:cubicBezTo>
                  <a:pt x="82680" y="6118703"/>
                  <a:pt x="78864" y="6120983"/>
                  <a:pt x="76320" y="6123263"/>
                </a:cubicBezTo>
                <a:cubicBezTo>
                  <a:pt x="87768" y="6128963"/>
                  <a:pt x="69960" y="6141504"/>
                  <a:pt x="82680" y="6144924"/>
                </a:cubicBezTo>
                <a:cubicBezTo>
                  <a:pt x="82680" y="6147204"/>
                  <a:pt x="77592" y="6147204"/>
                  <a:pt x="75048" y="6149485"/>
                </a:cubicBezTo>
                <a:cubicBezTo>
                  <a:pt x="77592" y="6152905"/>
                  <a:pt x="76320" y="6149485"/>
                  <a:pt x="81408" y="6150624"/>
                </a:cubicBezTo>
                <a:cubicBezTo>
                  <a:pt x="83952" y="6163165"/>
                  <a:pt x="95400" y="6180266"/>
                  <a:pt x="76320" y="6189387"/>
                </a:cubicBezTo>
                <a:cubicBezTo>
                  <a:pt x="76320" y="6191666"/>
                  <a:pt x="77592" y="6192807"/>
                  <a:pt x="78864" y="6193946"/>
                </a:cubicBezTo>
                <a:cubicBezTo>
                  <a:pt x="71232" y="6199647"/>
                  <a:pt x="59784" y="6208767"/>
                  <a:pt x="66144" y="6215608"/>
                </a:cubicBezTo>
                <a:cubicBezTo>
                  <a:pt x="58512" y="6216748"/>
                  <a:pt x="59784" y="6225868"/>
                  <a:pt x="58512" y="6227008"/>
                </a:cubicBezTo>
                <a:cubicBezTo>
                  <a:pt x="54696" y="6232709"/>
                  <a:pt x="47064" y="6237269"/>
                  <a:pt x="47064" y="6244109"/>
                </a:cubicBezTo>
                <a:cubicBezTo>
                  <a:pt x="43248" y="6246390"/>
                  <a:pt x="43248" y="6247529"/>
                  <a:pt x="36888" y="6246390"/>
                </a:cubicBezTo>
                <a:cubicBezTo>
                  <a:pt x="36888" y="6247529"/>
                  <a:pt x="41976" y="6249810"/>
                  <a:pt x="43248" y="6247529"/>
                </a:cubicBezTo>
                <a:cubicBezTo>
                  <a:pt x="47064" y="6248669"/>
                  <a:pt x="39432" y="6252090"/>
                  <a:pt x="47064" y="6250949"/>
                </a:cubicBezTo>
                <a:cubicBezTo>
                  <a:pt x="45792" y="6252090"/>
                  <a:pt x="41976" y="6252090"/>
                  <a:pt x="40704" y="6254369"/>
                </a:cubicBezTo>
                <a:cubicBezTo>
                  <a:pt x="40704" y="6255510"/>
                  <a:pt x="43248" y="6255510"/>
                  <a:pt x="43248" y="6254369"/>
                </a:cubicBezTo>
                <a:cubicBezTo>
                  <a:pt x="41976" y="6260070"/>
                  <a:pt x="33072" y="6268050"/>
                  <a:pt x="24168" y="6271470"/>
                </a:cubicBezTo>
                <a:cubicBezTo>
                  <a:pt x="26712" y="6279451"/>
                  <a:pt x="24168" y="6280591"/>
                  <a:pt x="30528" y="6285151"/>
                </a:cubicBezTo>
                <a:cubicBezTo>
                  <a:pt x="29256" y="6289712"/>
                  <a:pt x="31800" y="6299972"/>
                  <a:pt x="27984" y="6296552"/>
                </a:cubicBezTo>
                <a:cubicBezTo>
                  <a:pt x="27984" y="6298832"/>
                  <a:pt x="27984" y="6302252"/>
                  <a:pt x="31800" y="6301112"/>
                </a:cubicBezTo>
                <a:cubicBezTo>
                  <a:pt x="27984" y="6303393"/>
                  <a:pt x="29256" y="6310233"/>
                  <a:pt x="24168" y="6312513"/>
                </a:cubicBezTo>
                <a:cubicBezTo>
                  <a:pt x="25440" y="6313653"/>
                  <a:pt x="25440" y="6312513"/>
                  <a:pt x="27984" y="6312513"/>
                </a:cubicBezTo>
                <a:cubicBezTo>
                  <a:pt x="25440" y="6317073"/>
                  <a:pt x="31800" y="6318213"/>
                  <a:pt x="26712" y="6318213"/>
                </a:cubicBezTo>
                <a:cubicBezTo>
                  <a:pt x="33072" y="6323914"/>
                  <a:pt x="31800" y="6328473"/>
                  <a:pt x="29256" y="6334174"/>
                </a:cubicBezTo>
                <a:cubicBezTo>
                  <a:pt x="29256" y="6335314"/>
                  <a:pt x="31800" y="6335314"/>
                  <a:pt x="31800" y="6334174"/>
                </a:cubicBezTo>
                <a:cubicBezTo>
                  <a:pt x="29256" y="6338734"/>
                  <a:pt x="24168" y="6354695"/>
                  <a:pt x="34344" y="6360396"/>
                </a:cubicBezTo>
                <a:cubicBezTo>
                  <a:pt x="33072" y="6375216"/>
                  <a:pt x="36888" y="6378636"/>
                  <a:pt x="35616" y="6390037"/>
                </a:cubicBezTo>
                <a:cubicBezTo>
                  <a:pt x="33072" y="6393457"/>
                  <a:pt x="29256" y="6394597"/>
                  <a:pt x="26712" y="6398017"/>
                </a:cubicBezTo>
                <a:cubicBezTo>
                  <a:pt x="27984" y="6398017"/>
                  <a:pt x="29256" y="6396877"/>
                  <a:pt x="30528" y="6396877"/>
                </a:cubicBezTo>
                <a:cubicBezTo>
                  <a:pt x="26712" y="6401438"/>
                  <a:pt x="30528" y="6399157"/>
                  <a:pt x="27984" y="6403718"/>
                </a:cubicBezTo>
                <a:cubicBezTo>
                  <a:pt x="31800" y="6399157"/>
                  <a:pt x="29256" y="6411698"/>
                  <a:pt x="25440" y="6413978"/>
                </a:cubicBezTo>
                <a:cubicBezTo>
                  <a:pt x="26712" y="6415118"/>
                  <a:pt x="27984" y="6417399"/>
                  <a:pt x="31800" y="6417399"/>
                </a:cubicBezTo>
                <a:cubicBezTo>
                  <a:pt x="27984" y="6416258"/>
                  <a:pt x="24168" y="6424239"/>
                  <a:pt x="29256" y="6426519"/>
                </a:cubicBezTo>
                <a:cubicBezTo>
                  <a:pt x="21624" y="6436779"/>
                  <a:pt x="29256" y="6440200"/>
                  <a:pt x="29256" y="6448180"/>
                </a:cubicBezTo>
                <a:cubicBezTo>
                  <a:pt x="31800" y="6448180"/>
                  <a:pt x="36888" y="6447040"/>
                  <a:pt x="35616" y="6450460"/>
                </a:cubicBezTo>
                <a:cubicBezTo>
                  <a:pt x="30528" y="6448180"/>
                  <a:pt x="36888" y="6451600"/>
                  <a:pt x="31800" y="6452740"/>
                </a:cubicBezTo>
                <a:cubicBezTo>
                  <a:pt x="35616" y="6455020"/>
                  <a:pt x="35616" y="6459580"/>
                  <a:pt x="40704" y="6459580"/>
                </a:cubicBezTo>
                <a:cubicBezTo>
                  <a:pt x="39432" y="6461861"/>
                  <a:pt x="35616" y="6464141"/>
                  <a:pt x="38160" y="6466421"/>
                </a:cubicBezTo>
                <a:cubicBezTo>
                  <a:pt x="44520" y="6467561"/>
                  <a:pt x="35616" y="6464141"/>
                  <a:pt x="41976" y="6464141"/>
                </a:cubicBezTo>
                <a:cubicBezTo>
                  <a:pt x="38160" y="6477822"/>
                  <a:pt x="47064" y="6496062"/>
                  <a:pt x="43248" y="6509743"/>
                </a:cubicBezTo>
                <a:cubicBezTo>
                  <a:pt x="48336" y="6510883"/>
                  <a:pt x="45792" y="6512023"/>
                  <a:pt x="47064" y="6515444"/>
                </a:cubicBezTo>
                <a:cubicBezTo>
                  <a:pt x="41976" y="6513163"/>
                  <a:pt x="48336" y="6516583"/>
                  <a:pt x="43248" y="6516583"/>
                </a:cubicBezTo>
                <a:cubicBezTo>
                  <a:pt x="45792" y="6521144"/>
                  <a:pt x="44520" y="6515444"/>
                  <a:pt x="50880" y="6516583"/>
                </a:cubicBezTo>
                <a:cubicBezTo>
                  <a:pt x="48336" y="6518864"/>
                  <a:pt x="49608" y="6524564"/>
                  <a:pt x="50880" y="6526844"/>
                </a:cubicBezTo>
                <a:cubicBezTo>
                  <a:pt x="49608" y="6526844"/>
                  <a:pt x="48336" y="6526844"/>
                  <a:pt x="47064" y="6526844"/>
                </a:cubicBezTo>
                <a:cubicBezTo>
                  <a:pt x="52152" y="6530264"/>
                  <a:pt x="48336" y="6538245"/>
                  <a:pt x="47064" y="6542805"/>
                </a:cubicBezTo>
                <a:cubicBezTo>
                  <a:pt x="48336" y="6542805"/>
                  <a:pt x="49608" y="6541665"/>
                  <a:pt x="49608" y="6540525"/>
                </a:cubicBezTo>
                <a:cubicBezTo>
                  <a:pt x="52152" y="6541665"/>
                  <a:pt x="48336" y="6543945"/>
                  <a:pt x="44520" y="6543945"/>
                </a:cubicBezTo>
                <a:cubicBezTo>
                  <a:pt x="45792" y="6545085"/>
                  <a:pt x="39432" y="6545085"/>
                  <a:pt x="43248" y="6546225"/>
                </a:cubicBezTo>
                <a:cubicBezTo>
                  <a:pt x="40704" y="6549645"/>
                  <a:pt x="38160" y="6542805"/>
                  <a:pt x="35616" y="6546225"/>
                </a:cubicBezTo>
                <a:cubicBezTo>
                  <a:pt x="43248" y="6547365"/>
                  <a:pt x="36888" y="6550785"/>
                  <a:pt x="44520" y="6551926"/>
                </a:cubicBezTo>
                <a:cubicBezTo>
                  <a:pt x="40704" y="6551926"/>
                  <a:pt x="43248" y="6557626"/>
                  <a:pt x="38160" y="6557626"/>
                </a:cubicBezTo>
                <a:cubicBezTo>
                  <a:pt x="41976" y="6558766"/>
                  <a:pt x="40704" y="6564466"/>
                  <a:pt x="44520" y="6561046"/>
                </a:cubicBezTo>
                <a:cubicBezTo>
                  <a:pt x="48336" y="6566746"/>
                  <a:pt x="55968" y="6570166"/>
                  <a:pt x="59784" y="6575867"/>
                </a:cubicBezTo>
                <a:cubicBezTo>
                  <a:pt x="59784" y="6589547"/>
                  <a:pt x="63600" y="6603228"/>
                  <a:pt x="59784" y="6618049"/>
                </a:cubicBezTo>
                <a:cubicBezTo>
                  <a:pt x="52152" y="6622609"/>
                  <a:pt x="52152" y="6629450"/>
                  <a:pt x="54696" y="6636290"/>
                </a:cubicBezTo>
                <a:cubicBezTo>
                  <a:pt x="53424" y="6636290"/>
                  <a:pt x="52152" y="6635150"/>
                  <a:pt x="50880" y="6635150"/>
                </a:cubicBezTo>
                <a:cubicBezTo>
                  <a:pt x="52152" y="6636290"/>
                  <a:pt x="52152" y="6637430"/>
                  <a:pt x="50880" y="6637430"/>
                </a:cubicBezTo>
                <a:cubicBezTo>
                  <a:pt x="57240" y="6645411"/>
                  <a:pt x="48336" y="6654531"/>
                  <a:pt x="52152" y="6656811"/>
                </a:cubicBezTo>
                <a:cubicBezTo>
                  <a:pt x="52152" y="6659091"/>
                  <a:pt x="50880" y="6657951"/>
                  <a:pt x="49608" y="6657951"/>
                </a:cubicBezTo>
                <a:cubicBezTo>
                  <a:pt x="45792" y="6659091"/>
                  <a:pt x="53424" y="6661371"/>
                  <a:pt x="52152" y="6663651"/>
                </a:cubicBezTo>
                <a:cubicBezTo>
                  <a:pt x="40704" y="6669352"/>
                  <a:pt x="44520" y="6683032"/>
                  <a:pt x="40704" y="6691013"/>
                </a:cubicBezTo>
                <a:cubicBezTo>
                  <a:pt x="41976" y="6689873"/>
                  <a:pt x="41976" y="6688733"/>
                  <a:pt x="44520" y="6688733"/>
                </a:cubicBezTo>
                <a:cubicBezTo>
                  <a:pt x="40704" y="6693293"/>
                  <a:pt x="43248" y="6698993"/>
                  <a:pt x="43248" y="6703553"/>
                </a:cubicBezTo>
                <a:cubicBezTo>
                  <a:pt x="40704" y="6703553"/>
                  <a:pt x="40704" y="6701273"/>
                  <a:pt x="36888" y="6700133"/>
                </a:cubicBezTo>
                <a:cubicBezTo>
                  <a:pt x="40704" y="6703553"/>
                  <a:pt x="43248" y="6716094"/>
                  <a:pt x="38160" y="6716094"/>
                </a:cubicBezTo>
                <a:cubicBezTo>
                  <a:pt x="41976" y="6718374"/>
                  <a:pt x="40704" y="6719515"/>
                  <a:pt x="44520" y="6719515"/>
                </a:cubicBezTo>
                <a:cubicBezTo>
                  <a:pt x="41976" y="6722935"/>
                  <a:pt x="39432" y="6725215"/>
                  <a:pt x="35616" y="6729775"/>
                </a:cubicBezTo>
                <a:cubicBezTo>
                  <a:pt x="38160" y="6733195"/>
                  <a:pt x="39432" y="6744595"/>
                  <a:pt x="34344" y="6744595"/>
                </a:cubicBezTo>
                <a:cubicBezTo>
                  <a:pt x="35616" y="6748016"/>
                  <a:pt x="36888" y="6745736"/>
                  <a:pt x="40704" y="6745736"/>
                </a:cubicBezTo>
                <a:cubicBezTo>
                  <a:pt x="38160" y="6746876"/>
                  <a:pt x="35616" y="6749156"/>
                  <a:pt x="33072" y="6751436"/>
                </a:cubicBezTo>
                <a:cubicBezTo>
                  <a:pt x="35616" y="6752576"/>
                  <a:pt x="36888" y="6751436"/>
                  <a:pt x="33072" y="6754856"/>
                </a:cubicBezTo>
                <a:cubicBezTo>
                  <a:pt x="35616" y="6757136"/>
                  <a:pt x="39432" y="6758276"/>
                  <a:pt x="41976" y="6759417"/>
                </a:cubicBezTo>
                <a:cubicBezTo>
                  <a:pt x="39432" y="6767397"/>
                  <a:pt x="41976" y="6768537"/>
                  <a:pt x="39432" y="6774237"/>
                </a:cubicBezTo>
                <a:cubicBezTo>
                  <a:pt x="45792" y="6776518"/>
                  <a:pt x="45792" y="6787918"/>
                  <a:pt x="48336" y="6794758"/>
                </a:cubicBezTo>
                <a:cubicBezTo>
                  <a:pt x="47064" y="6794758"/>
                  <a:pt x="45792" y="6794758"/>
                  <a:pt x="44520" y="6794758"/>
                </a:cubicBezTo>
                <a:cubicBezTo>
                  <a:pt x="49608" y="6806159"/>
                  <a:pt x="39432" y="6815279"/>
                  <a:pt x="27984" y="6827820"/>
                </a:cubicBezTo>
                <a:cubicBezTo>
                  <a:pt x="30528" y="6827820"/>
                  <a:pt x="33072" y="6830100"/>
                  <a:pt x="35616" y="6832380"/>
                </a:cubicBezTo>
                <a:cubicBezTo>
                  <a:pt x="34344" y="6838080"/>
                  <a:pt x="41976" y="6849481"/>
                  <a:pt x="44520" y="6855181"/>
                </a:cubicBezTo>
                <a:lnTo>
                  <a:pt x="3838879" y="6855181"/>
                </a:lnTo>
                <a:lnTo>
                  <a:pt x="3838879" y="6856322"/>
                </a:lnTo>
                <a:lnTo>
                  <a:pt x="6179348" y="6856322"/>
                </a:lnTo>
                <a:lnTo>
                  <a:pt x="6192068" y="6856322"/>
                </a:lnTo>
                <a:lnTo>
                  <a:pt x="6192068" y="5978476"/>
                </a:lnTo>
                <a:lnTo>
                  <a:pt x="6192068" y="0"/>
                </a:lnTo>
                <a:lnTo>
                  <a:pt x="25439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752889" y="1072896"/>
            <a:ext cx="3242642" cy="4718304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381000">
              <a:srgbClr val="000000">
                <a:alpha val="24705"/>
              </a:srgbClr>
            </a:outerShdw>
          </a:effectLst>
        </p:spPr>
        <p:txBody>
          <a:bodyPr anchorCtr="0" anchor="ctr" bIns="0" lIns="91425" spcFirstLastPara="1" rIns="0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Arial Black"/>
              <a:buNone/>
              <a:defRPr b="1" i="0" sz="405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34;p19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" name="Google Shape;35;p19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" name="Google Shape;36;p19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">
  <p:cSld name="Section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4499950" y="1679"/>
            <a:ext cx="4644050" cy="6856321"/>
          </a:xfrm>
          <a:custGeom>
            <a:rect b="b" l="l" r="r" t="t"/>
            <a:pathLst>
              <a:path extrusionOk="0" h="6856321" w="6192067">
                <a:moveTo>
                  <a:pt x="254399" y="0"/>
                </a:moveTo>
                <a:lnTo>
                  <a:pt x="167903" y="0"/>
                </a:lnTo>
                <a:cubicBezTo>
                  <a:pt x="167903" y="0"/>
                  <a:pt x="104304" y="5700"/>
                  <a:pt x="72504" y="5700"/>
                </a:cubicBezTo>
                <a:cubicBezTo>
                  <a:pt x="75048" y="14821"/>
                  <a:pt x="72504" y="27361"/>
                  <a:pt x="64872" y="35342"/>
                </a:cubicBezTo>
                <a:cubicBezTo>
                  <a:pt x="67416" y="41042"/>
                  <a:pt x="63600" y="53583"/>
                  <a:pt x="57240" y="55863"/>
                </a:cubicBezTo>
                <a:cubicBezTo>
                  <a:pt x="68688" y="72964"/>
                  <a:pt x="63600" y="90065"/>
                  <a:pt x="58512" y="103745"/>
                </a:cubicBezTo>
                <a:cubicBezTo>
                  <a:pt x="63600" y="109446"/>
                  <a:pt x="63600" y="120846"/>
                  <a:pt x="66144" y="131107"/>
                </a:cubicBezTo>
                <a:cubicBezTo>
                  <a:pt x="63600" y="141367"/>
                  <a:pt x="58512" y="155048"/>
                  <a:pt x="55968" y="161889"/>
                </a:cubicBezTo>
                <a:cubicBezTo>
                  <a:pt x="54696" y="166449"/>
                  <a:pt x="55968" y="173289"/>
                  <a:pt x="50880" y="175569"/>
                </a:cubicBezTo>
                <a:cubicBezTo>
                  <a:pt x="52152" y="176709"/>
                  <a:pt x="54696" y="174429"/>
                  <a:pt x="55968" y="177849"/>
                </a:cubicBezTo>
                <a:cubicBezTo>
                  <a:pt x="53424" y="183550"/>
                  <a:pt x="52152" y="185830"/>
                  <a:pt x="47064" y="188110"/>
                </a:cubicBezTo>
                <a:cubicBezTo>
                  <a:pt x="45792" y="191530"/>
                  <a:pt x="53424" y="188110"/>
                  <a:pt x="50880" y="192670"/>
                </a:cubicBezTo>
                <a:cubicBezTo>
                  <a:pt x="53424" y="192670"/>
                  <a:pt x="55968" y="192670"/>
                  <a:pt x="54696" y="190390"/>
                </a:cubicBezTo>
                <a:cubicBezTo>
                  <a:pt x="62328" y="191530"/>
                  <a:pt x="52152" y="194950"/>
                  <a:pt x="48336" y="192670"/>
                </a:cubicBezTo>
                <a:cubicBezTo>
                  <a:pt x="48336" y="194950"/>
                  <a:pt x="49608" y="194950"/>
                  <a:pt x="50880" y="194950"/>
                </a:cubicBezTo>
                <a:cubicBezTo>
                  <a:pt x="50880" y="197230"/>
                  <a:pt x="44520" y="194950"/>
                  <a:pt x="44520" y="192670"/>
                </a:cubicBezTo>
                <a:cubicBezTo>
                  <a:pt x="39432" y="194950"/>
                  <a:pt x="48336" y="199511"/>
                  <a:pt x="40704" y="197230"/>
                </a:cubicBezTo>
                <a:cubicBezTo>
                  <a:pt x="44520" y="204071"/>
                  <a:pt x="44520" y="204071"/>
                  <a:pt x="53424" y="205211"/>
                </a:cubicBezTo>
                <a:cubicBezTo>
                  <a:pt x="48336" y="209771"/>
                  <a:pt x="53424" y="214331"/>
                  <a:pt x="54696" y="214331"/>
                </a:cubicBezTo>
                <a:cubicBezTo>
                  <a:pt x="49608" y="229152"/>
                  <a:pt x="64872" y="250813"/>
                  <a:pt x="48336" y="263354"/>
                </a:cubicBezTo>
                <a:cubicBezTo>
                  <a:pt x="55968" y="265634"/>
                  <a:pt x="48336" y="273614"/>
                  <a:pt x="58512" y="273614"/>
                </a:cubicBezTo>
                <a:cubicBezTo>
                  <a:pt x="59784" y="286155"/>
                  <a:pt x="69960" y="291855"/>
                  <a:pt x="68688" y="305536"/>
                </a:cubicBezTo>
                <a:cubicBezTo>
                  <a:pt x="71232" y="306676"/>
                  <a:pt x="72504" y="308956"/>
                  <a:pt x="77592" y="308956"/>
                </a:cubicBezTo>
                <a:cubicBezTo>
                  <a:pt x="81408" y="328337"/>
                  <a:pt x="85224" y="337458"/>
                  <a:pt x="72504" y="356839"/>
                </a:cubicBezTo>
                <a:cubicBezTo>
                  <a:pt x="77592" y="357979"/>
                  <a:pt x="82680" y="367099"/>
                  <a:pt x="78864" y="376220"/>
                </a:cubicBezTo>
                <a:cubicBezTo>
                  <a:pt x="78864" y="377360"/>
                  <a:pt x="82680" y="376220"/>
                  <a:pt x="82680" y="378500"/>
                </a:cubicBezTo>
                <a:cubicBezTo>
                  <a:pt x="78864" y="384200"/>
                  <a:pt x="80136" y="393321"/>
                  <a:pt x="81408" y="399021"/>
                </a:cubicBezTo>
                <a:cubicBezTo>
                  <a:pt x="68688" y="405861"/>
                  <a:pt x="83952" y="414982"/>
                  <a:pt x="76320" y="421822"/>
                </a:cubicBezTo>
                <a:cubicBezTo>
                  <a:pt x="81408" y="425242"/>
                  <a:pt x="78864" y="429803"/>
                  <a:pt x="75048" y="433223"/>
                </a:cubicBezTo>
                <a:cubicBezTo>
                  <a:pt x="83952" y="430943"/>
                  <a:pt x="76320" y="434363"/>
                  <a:pt x="83952" y="435503"/>
                </a:cubicBezTo>
                <a:cubicBezTo>
                  <a:pt x="78864" y="441203"/>
                  <a:pt x="87768" y="442343"/>
                  <a:pt x="81408" y="444623"/>
                </a:cubicBezTo>
                <a:cubicBezTo>
                  <a:pt x="86496" y="448044"/>
                  <a:pt x="85224" y="457164"/>
                  <a:pt x="85224" y="465145"/>
                </a:cubicBezTo>
                <a:cubicBezTo>
                  <a:pt x="81408" y="464004"/>
                  <a:pt x="81408" y="467425"/>
                  <a:pt x="76320" y="466285"/>
                </a:cubicBezTo>
                <a:cubicBezTo>
                  <a:pt x="80136" y="474265"/>
                  <a:pt x="76320" y="481105"/>
                  <a:pt x="71232" y="490226"/>
                </a:cubicBezTo>
                <a:cubicBezTo>
                  <a:pt x="83952" y="503907"/>
                  <a:pt x="68688" y="514167"/>
                  <a:pt x="80136" y="527848"/>
                </a:cubicBezTo>
                <a:cubicBezTo>
                  <a:pt x="78864" y="530128"/>
                  <a:pt x="78864" y="534688"/>
                  <a:pt x="72504" y="533548"/>
                </a:cubicBezTo>
                <a:cubicBezTo>
                  <a:pt x="73776" y="534688"/>
                  <a:pt x="75048" y="535828"/>
                  <a:pt x="73776" y="535828"/>
                </a:cubicBezTo>
                <a:cubicBezTo>
                  <a:pt x="72504" y="538108"/>
                  <a:pt x="76320" y="538108"/>
                  <a:pt x="77592" y="539248"/>
                </a:cubicBezTo>
                <a:cubicBezTo>
                  <a:pt x="71232" y="540389"/>
                  <a:pt x="69960" y="546089"/>
                  <a:pt x="62328" y="550649"/>
                </a:cubicBezTo>
                <a:cubicBezTo>
                  <a:pt x="62328" y="552929"/>
                  <a:pt x="66144" y="549509"/>
                  <a:pt x="68688" y="551789"/>
                </a:cubicBezTo>
                <a:cubicBezTo>
                  <a:pt x="64872" y="558629"/>
                  <a:pt x="53424" y="570030"/>
                  <a:pt x="64872" y="579151"/>
                </a:cubicBezTo>
                <a:cubicBezTo>
                  <a:pt x="63600" y="583711"/>
                  <a:pt x="66144" y="587131"/>
                  <a:pt x="61056" y="590551"/>
                </a:cubicBezTo>
                <a:cubicBezTo>
                  <a:pt x="63600" y="591691"/>
                  <a:pt x="63600" y="593971"/>
                  <a:pt x="64872" y="595111"/>
                </a:cubicBezTo>
                <a:cubicBezTo>
                  <a:pt x="64872" y="599672"/>
                  <a:pt x="58512" y="599672"/>
                  <a:pt x="58512" y="600812"/>
                </a:cubicBezTo>
                <a:cubicBezTo>
                  <a:pt x="59784" y="603092"/>
                  <a:pt x="64872" y="600812"/>
                  <a:pt x="67416" y="600812"/>
                </a:cubicBezTo>
                <a:cubicBezTo>
                  <a:pt x="64872" y="603092"/>
                  <a:pt x="62328" y="607652"/>
                  <a:pt x="69960" y="606512"/>
                </a:cubicBezTo>
                <a:cubicBezTo>
                  <a:pt x="72504" y="609932"/>
                  <a:pt x="67416" y="613352"/>
                  <a:pt x="72504" y="614492"/>
                </a:cubicBezTo>
                <a:cubicBezTo>
                  <a:pt x="68688" y="615632"/>
                  <a:pt x="71232" y="621333"/>
                  <a:pt x="64872" y="621333"/>
                </a:cubicBezTo>
                <a:cubicBezTo>
                  <a:pt x="76320" y="627033"/>
                  <a:pt x="71232" y="633873"/>
                  <a:pt x="75048" y="641854"/>
                </a:cubicBezTo>
                <a:cubicBezTo>
                  <a:pt x="73776" y="641854"/>
                  <a:pt x="73776" y="640714"/>
                  <a:pt x="72504" y="640714"/>
                </a:cubicBezTo>
                <a:cubicBezTo>
                  <a:pt x="67416" y="640714"/>
                  <a:pt x="76320" y="644134"/>
                  <a:pt x="71232" y="644134"/>
                </a:cubicBezTo>
                <a:cubicBezTo>
                  <a:pt x="83952" y="649834"/>
                  <a:pt x="68688" y="668075"/>
                  <a:pt x="62328" y="679476"/>
                </a:cubicBezTo>
                <a:cubicBezTo>
                  <a:pt x="68688" y="684036"/>
                  <a:pt x="57240" y="706837"/>
                  <a:pt x="66144" y="713678"/>
                </a:cubicBezTo>
                <a:cubicBezTo>
                  <a:pt x="66144" y="715958"/>
                  <a:pt x="59784" y="714818"/>
                  <a:pt x="58512" y="713678"/>
                </a:cubicBezTo>
                <a:cubicBezTo>
                  <a:pt x="64872" y="715958"/>
                  <a:pt x="61056" y="719378"/>
                  <a:pt x="66144" y="721658"/>
                </a:cubicBezTo>
                <a:cubicBezTo>
                  <a:pt x="67416" y="727358"/>
                  <a:pt x="67416" y="733059"/>
                  <a:pt x="61056" y="736479"/>
                </a:cubicBezTo>
                <a:cubicBezTo>
                  <a:pt x="66144" y="737619"/>
                  <a:pt x="64872" y="738759"/>
                  <a:pt x="67416" y="741039"/>
                </a:cubicBezTo>
                <a:cubicBezTo>
                  <a:pt x="69960" y="744459"/>
                  <a:pt x="76320" y="744459"/>
                  <a:pt x="68688" y="745599"/>
                </a:cubicBezTo>
                <a:cubicBezTo>
                  <a:pt x="69960" y="746739"/>
                  <a:pt x="71232" y="746739"/>
                  <a:pt x="72504" y="747879"/>
                </a:cubicBezTo>
                <a:cubicBezTo>
                  <a:pt x="71232" y="751300"/>
                  <a:pt x="68688" y="753580"/>
                  <a:pt x="68688" y="754720"/>
                </a:cubicBezTo>
                <a:cubicBezTo>
                  <a:pt x="71232" y="757000"/>
                  <a:pt x="75048" y="757000"/>
                  <a:pt x="71232" y="760420"/>
                </a:cubicBezTo>
                <a:cubicBezTo>
                  <a:pt x="89040" y="768401"/>
                  <a:pt x="67416" y="788922"/>
                  <a:pt x="77592" y="796902"/>
                </a:cubicBezTo>
                <a:cubicBezTo>
                  <a:pt x="81408" y="806022"/>
                  <a:pt x="73776" y="815143"/>
                  <a:pt x="78864" y="820843"/>
                </a:cubicBezTo>
                <a:cubicBezTo>
                  <a:pt x="78864" y="821983"/>
                  <a:pt x="75048" y="821983"/>
                  <a:pt x="72504" y="821983"/>
                </a:cubicBezTo>
                <a:cubicBezTo>
                  <a:pt x="73776" y="823123"/>
                  <a:pt x="75048" y="824263"/>
                  <a:pt x="78864" y="824263"/>
                </a:cubicBezTo>
                <a:cubicBezTo>
                  <a:pt x="78864" y="825404"/>
                  <a:pt x="76320" y="825404"/>
                  <a:pt x="76320" y="824263"/>
                </a:cubicBezTo>
                <a:cubicBezTo>
                  <a:pt x="69960" y="834524"/>
                  <a:pt x="63600" y="845925"/>
                  <a:pt x="67416" y="859605"/>
                </a:cubicBezTo>
                <a:cubicBezTo>
                  <a:pt x="66144" y="859605"/>
                  <a:pt x="64872" y="859605"/>
                  <a:pt x="63600" y="859605"/>
                </a:cubicBezTo>
                <a:cubicBezTo>
                  <a:pt x="64872" y="867586"/>
                  <a:pt x="57240" y="872146"/>
                  <a:pt x="66144" y="876706"/>
                </a:cubicBezTo>
                <a:cubicBezTo>
                  <a:pt x="62328" y="876706"/>
                  <a:pt x="63600" y="878986"/>
                  <a:pt x="61056" y="881266"/>
                </a:cubicBezTo>
                <a:cubicBezTo>
                  <a:pt x="59784" y="883547"/>
                  <a:pt x="63600" y="883547"/>
                  <a:pt x="64872" y="883547"/>
                </a:cubicBezTo>
                <a:cubicBezTo>
                  <a:pt x="62328" y="891527"/>
                  <a:pt x="66144" y="899507"/>
                  <a:pt x="63600" y="901788"/>
                </a:cubicBezTo>
                <a:cubicBezTo>
                  <a:pt x="67416" y="902928"/>
                  <a:pt x="69960" y="906348"/>
                  <a:pt x="73776" y="908628"/>
                </a:cubicBezTo>
                <a:cubicBezTo>
                  <a:pt x="62328" y="920028"/>
                  <a:pt x="72504" y="934849"/>
                  <a:pt x="73776" y="943970"/>
                </a:cubicBezTo>
                <a:cubicBezTo>
                  <a:pt x="69960" y="951950"/>
                  <a:pt x="64872" y="967911"/>
                  <a:pt x="58512" y="982732"/>
                </a:cubicBezTo>
                <a:cubicBezTo>
                  <a:pt x="63600" y="988432"/>
                  <a:pt x="57240" y="997553"/>
                  <a:pt x="62328" y="999833"/>
                </a:cubicBezTo>
                <a:cubicBezTo>
                  <a:pt x="64872" y="1002113"/>
                  <a:pt x="62328" y="1003253"/>
                  <a:pt x="61056" y="1003253"/>
                </a:cubicBezTo>
                <a:cubicBezTo>
                  <a:pt x="64872" y="1011233"/>
                  <a:pt x="72504" y="1021494"/>
                  <a:pt x="67416" y="1027194"/>
                </a:cubicBezTo>
                <a:cubicBezTo>
                  <a:pt x="72504" y="1052276"/>
                  <a:pt x="61056" y="1067096"/>
                  <a:pt x="55968" y="1088757"/>
                </a:cubicBezTo>
                <a:cubicBezTo>
                  <a:pt x="61056" y="1103578"/>
                  <a:pt x="53424" y="1124099"/>
                  <a:pt x="68688" y="1140060"/>
                </a:cubicBezTo>
                <a:cubicBezTo>
                  <a:pt x="66144" y="1149181"/>
                  <a:pt x="66144" y="1154881"/>
                  <a:pt x="71232" y="1161721"/>
                </a:cubicBezTo>
                <a:cubicBezTo>
                  <a:pt x="67416" y="1168562"/>
                  <a:pt x="69960" y="1171982"/>
                  <a:pt x="72504" y="1176542"/>
                </a:cubicBezTo>
                <a:cubicBezTo>
                  <a:pt x="73776" y="1176542"/>
                  <a:pt x="76320" y="1174262"/>
                  <a:pt x="73776" y="1174262"/>
                </a:cubicBezTo>
                <a:cubicBezTo>
                  <a:pt x="76320" y="1170842"/>
                  <a:pt x="78864" y="1181102"/>
                  <a:pt x="73776" y="1179962"/>
                </a:cubicBezTo>
                <a:cubicBezTo>
                  <a:pt x="89040" y="1187943"/>
                  <a:pt x="90312" y="1198203"/>
                  <a:pt x="81408" y="1205044"/>
                </a:cubicBezTo>
                <a:cubicBezTo>
                  <a:pt x="86496" y="1208464"/>
                  <a:pt x="86496" y="1208464"/>
                  <a:pt x="87768" y="1213024"/>
                </a:cubicBezTo>
                <a:cubicBezTo>
                  <a:pt x="85224" y="1213024"/>
                  <a:pt x="83952" y="1213024"/>
                  <a:pt x="83952" y="1214164"/>
                </a:cubicBezTo>
                <a:cubicBezTo>
                  <a:pt x="89040" y="1215304"/>
                  <a:pt x="82680" y="1217584"/>
                  <a:pt x="86496" y="1223285"/>
                </a:cubicBezTo>
                <a:cubicBezTo>
                  <a:pt x="80136" y="1222144"/>
                  <a:pt x="89040" y="1225565"/>
                  <a:pt x="82680" y="1225565"/>
                </a:cubicBezTo>
                <a:cubicBezTo>
                  <a:pt x="82680" y="1226705"/>
                  <a:pt x="85224" y="1226705"/>
                  <a:pt x="86496" y="1226705"/>
                </a:cubicBezTo>
                <a:cubicBezTo>
                  <a:pt x="86496" y="1227845"/>
                  <a:pt x="81408" y="1227845"/>
                  <a:pt x="83952" y="1231265"/>
                </a:cubicBezTo>
                <a:cubicBezTo>
                  <a:pt x="78864" y="1225565"/>
                  <a:pt x="81408" y="1236965"/>
                  <a:pt x="73776" y="1235825"/>
                </a:cubicBezTo>
                <a:cubicBezTo>
                  <a:pt x="76320" y="1243806"/>
                  <a:pt x="78864" y="1255206"/>
                  <a:pt x="76320" y="1268887"/>
                </a:cubicBezTo>
                <a:cubicBezTo>
                  <a:pt x="76320" y="1271167"/>
                  <a:pt x="73776" y="1275727"/>
                  <a:pt x="82680" y="1276867"/>
                </a:cubicBezTo>
                <a:cubicBezTo>
                  <a:pt x="81408" y="1280288"/>
                  <a:pt x="76320" y="1288268"/>
                  <a:pt x="75048" y="1289408"/>
                </a:cubicBezTo>
                <a:cubicBezTo>
                  <a:pt x="71232" y="1297388"/>
                  <a:pt x="64872" y="1305369"/>
                  <a:pt x="72504" y="1311069"/>
                </a:cubicBezTo>
                <a:cubicBezTo>
                  <a:pt x="72504" y="1312209"/>
                  <a:pt x="69960" y="1312209"/>
                  <a:pt x="69960" y="1313349"/>
                </a:cubicBezTo>
                <a:cubicBezTo>
                  <a:pt x="71232" y="1314489"/>
                  <a:pt x="72504" y="1314489"/>
                  <a:pt x="73776" y="1315629"/>
                </a:cubicBezTo>
                <a:cubicBezTo>
                  <a:pt x="77592" y="1316769"/>
                  <a:pt x="76320" y="1313349"/>
                  <a:pt x="77592" y="1312209"/>
                </a:cubicBezTo>
                <a:cubicBezTo>
                  <a:pt x="80136" y="1312209"/>
                  <a:pt x="75048" y="1319050"/>
                  <a:pt x="80136" y="1316769"/>
                </a:cubicBezTo>
                <a:cubicBezTo>
                  <a:pt x="80136" y="1321330"/>
                  <a:pt x="69960" y="1325890"/>
                  <a:pt x="72504" y="1332730"/>
                </a:cubicBezTo>
                <a:cubicBezTo>
                  <a:pt x="72504" y="1335010"/>
                  <a:pt x="76320" y="1333870"/>
                  <a:pt x="77592" y="1333870"/>
                </a:cubicBezTo>
                <a:cubicBezTo>
                  <a:pt x="77592" y="1333870"/>
                  <a:pt x="76320" y="1333870"/>
                  <a:pt x="76320" y="1333870"/>
                </a:cubicBezTo>
                <a:cubicBezTo>
                  <a:pt x="81408" y="1338431"/>
                  <a:pt x="64872" y="1336150"/>
                  <a:pt x="71232" y="1342991"/>
                </a:cubicBezTo>
                <a:cubicBezTo>
                  <a:pt x="77592" y="1338431"/>
                  <a:pt x="82680" y="1338431"/>
                  <a:pt x="90312" y="1335010"/>
                </a:cubicBezTo>
                <a:cubicBezTo>
                  <a:pt x="89040" y="1337291"/>
                  <a:pt x="89040" y="1338431"/>
                  <a:pt x="90312" y="1339571"/>
                </a:cubicBezTo>
                <a:cubicBezTo>
                  <a:pt x="87768" y="1339571"/>
                  <a:pt x="81408" y="1339571"/>
                  <a:pt x="76320" y="1340711"/>
                </a:cubicBezTo>
                <a:cubicBezTo>
                  <a:pt x="76320" y="1341851"/>
                  <a:pt x="76320" y="1344131"/>
                  <a:pt x="75048" y="1344131"/>
                </a:cubicBezTo>
                <a:cubicBezTo>
                  <a:pt x="77592" y="1347551"/>
                  <a:pt x="78864" y="1341851"/>
                  <a:pt x="82680" y="1341851"/>
                </a:cubicBezTo>
                <a:cubicBezTo>
                  <a:pt x="83952" y="1346411"/>
                  <a:pt x="80136" y="1348691"/>
                  <a:pt x="77592" y="1350971"/>
                </a:cubicBezTo>
                <a:cubicBezTo>
                  <a:pt x="89040" y="1356672"/>
                  <a:pt x="71232" y="1369212"/>
                  <a:pt x="83952" y="1372632"/>
                </a:cubicBezTo>
                <a:cubicBezTo>
                  <a:pt x="83952" y="1374912"/>
                  <a:pt x="78864" y="1374912"/>
                  <a:pt x="76320" y="1377193"/>
                </a:cubicBezTo>
                <a:cubicBezTo>
                  <a:pt x="78864" y="1380613"/>
                  <a:pt x="77592" y="1377193"/>
                  <a:pt x="82680" y="1378333"/>
                </a:cubicBezTo>
                <a:cubicBezTo>
                  <a:pt x="85224" y="1390873"/>
                  <a:pt x="96672" y="1407974"/>
                  <a:pt x="77592" y="1417095"/>
                </a:cubicBezTo>
                <a:cubicBezTo>
                  <a:pt x="77592" y="1419375"/>
                  <a:pt x="78864" y="1420515"/>
                  <a:pt x="80136" y="1421655"/>
                </a:cubicBezTo>
                <a:cubicBezTo>
                  <a:pt x="72504" y="1427355"/>
                  <a:pt x="61056" y="1436476"/>
                  <a:pt x="67416" y="1443316"/>
                </a:cubicBezTo>
                <a:cubicBezTo>
                  <a:pt x="59784" y="1444456"/>
                  <a:pt x="61056" y="1453577"/>
                  <a:pt x="59784" y="1454717"/>
                </a:cubicBezTo>
                <a:cubicBezTo>
                  <a:pt x="55968" y="1460417"/>
                  <a:pt x="48336" y="1464977"/>
                  <a:pt x="48336" y="1471818"/>
                </a:cubicBezTo>
                <a:cubicBezTo>
                  <a:pt x="44520" y="1474098"/>
                  <a:pt x="44520" y="1475238"/>
                  <a:pt x="38160" y="1474098"/>
                </a:cubicBezTo>
                <a:cubicBezTo>
                  <a:pt x="38160" y="1475238"/>
                  <a:pt x="43248" y="1477518"/>
                  <a:pt x="44520" y="1475238"/>
                </a:cubicBezTo>
                <a:cubicBezTo>
                  <a:pt x="48336" y="1476378"/>
                  <a:pt x="40704" y="1479798"/>
                  <a:pt x="48336" y="1478658"/>
                </a:cubicBezTo>
                <a:cubicBezTo>
                  <a:pt x="47064" y="1479798"/>
                  <a:pt x="43248" y="1479798"/>
                  <a:pt x="41976" y="1482078"/>
                </a:cubicBezTo>
                <a:cubicBezTo>
                  <a:pt x="41976" y="1483218"/>
                  <a:pt x="44520" y="1483218"/>
                  <a:pt x="44520" y="1482078"/>
                </a:cubicBezTo>
                <a:cubicBezTo>
                  <a:pt x="43248" y="1487778"/>
                  <a:pt x="34344" y="1495759"/>
                  <a:pt x="25440" y="1499179"/>
                </a:cubicBezTo>
                <a:cubicBezTo>
                  <a:pt x="27984" y="1507159"/>
                  <a:pt x="25440" y="1509440"/>
                  <a:pt x="31800" y="1512860"/>
                </a:cubicBezTo>
                <a:cubicBezTo>
                  <a:pt x="30528" y="1517420"/>
                  <a:pt x="33072" y="1527681"/>
                  <a:pt x="29256" y="1524260"/>
                </a:cubicBezTo>
                <a:cubicBezTo>
                  <a:pt x="29256" y="1526540"/>
                  <a:pt x="29256" y="1529961"/>
                  <a:pt x="33072" y="1528821"/>
                </a:cubicBezTo>
                <a:cubicBezTo>
                  <a:pt x="29256" y="1531101"/>
                  <a:pt x="30528" y="1537941"/>
                  <a:pt x="25440" y="1540221"/>
                </a:cubicBezTo>
                <a:cubicBezTo>
                  <a:pt x="26712" y="1541361"/>
                  <a:pt x="26712" y="1540221"/>
                  <a:pt x="29256" y="1540221"/>
                </a:cubicBezTo>
                <a:cubicBezTo>
                  <a:pt x="26712" y="1544781"/>
                  <a:pt x="33072" y="1545922"/>
                  <a:pt x="27984" y="1545922"/>
                </a:cubicBezTo>
                <a:cubicBezTo>
                  <a:pt x="34344" y="1551622"/>
                  <a:pt x="33072" y="1556182"/>
                  <a:pt x="30528" y="1561882"/>
                </a:cubicBezTo>
                <a:cubicBezTo>
                  <a:pt x="30528" y="1563022"/>
                  <a:pt x="33072" y="1563022"/>
                  <a:pt x="33072" y="1561882"/>
                </a:cubicBezTo>
                <a:cubicBezTo>
                  <a:pt x="30528" y="1566443"/>
                  <a:pt x="25440" y="1582403"/>
                  <a:pt x="35616" y="1588104"/>
                </a:cubicBezTo>
                <a:cubicBezTo>
                  <a:pt x="34344" y="1602925"/>
                  <a:pt x="38160" y="1606345"/>
                  <a:pt x="36888" y="1617745"/>
                </a:cubicBezTo>
                <a:cubicBezTo>
                  <a:pt x="34344" y="1621165"/>
                  <a:pt x="30528" y="1622306"/>
                  <a:pt x="27984" y="1625726"/>
                </a:cubicBezTo>
                <a:cubicBezTo>
                  <a:pt x="29256" y="1625726"/>
                  <a:pt x="30528" y="1624586"/>
                  <a:pt x="31800" y="1624586"/>
                </a:cubicBezTo>
                <a:cubicBezTo>
                  <a:pt x="27984" y="1629146"/>
                  <a:pt x="31800" y="1626866"/>
                  <a:pt x="29256" y="1631426"/>
                </a:cubicBezTo>
                <a:cubicBezTo>
                  <a:pt x="33072" y="1626866"/>
                  <a:pt x="30528" y="1639406"/>
                  <a:pt x="26712" y="1641687"/>
                </a:cubicBezTo>
                <a:cubicBezTo>
                  <a:pt x="27984" y="1642827"/>
                  <a:pt x="29256" y="1645107"/>
                  <a:pt x="33072" y="1645107"/>
                </a:cubicBezTo>
                <a:cubicBezTo>
                  <a:pt x="29256" y="1643967"/>
                  <a:pt x="25440" y="1651947"/>
                  <a:pt x="30528" y="1654227"/>
                </a:cubicBezTo>
                <a:cubicBezTo>
                  <a:pt x="22896" y="1664488"/>
                  <a:pt x="30528" y="1667908"/>
                  <a:pt x="30528" y="1675888"/>
                </a:cubicBezTo>
                <a:cubicBezTo>
                  <a:pt x="33072" y="1675888"/>
                  <a:pt x="38160" y="1674748"/>
                  <a:pt x="36888" y="1678168"/>
                </a:cubicBezTo>
                <a:cubicBezTo>
                  <a:pt x="31800" y="1675888"/>
                  <a:pt x="38160" y="1679309"/>
                  <a:pt x="33072" y="1680449"/>
                </a:cubicBezTo>
                <a:cubicBezTo>
                  <a:pt x="36888" y="1682729"/>
                  <a:pt x="36888" y="1687289"/>
                  <a:pt x="41976" y="1687289"/>
                </a:cubicBezTo>
                <a:cubicBezTo>
                  <a:pt x="40704" y="1689569"/>
                  <a:pt x="36888" y="1691849"/>
                  <a:pt x="39432" y="1694129"/>
                </a:cubicBezTo>
                <a:cubicBezTo>
                  <a:pt x="45792" y="1695269"/>
                  <a:pt x="36888" y="1691849"/>
                  <a:pt x="43248" y="1691849"/>
                </a:cubicBezTo>
                <a:cubicBezTo>
                  <a:pt x="39432" y="1705530"/>
                  <a:pt x="48336" y="1723771"/>
                  <a:pt x="44520" y="1737452"/>
                </a:cubicBezTo>
                <a:cubicBezTo>
                  <a:pt x="49608" y="1738592"/>
                  <a:pt x="47064" y="1739732"/>
                  <a:pt x="48336" y="1743152"/>
                </a:cubicBezTo>
                <a:cubicBezTo>
                  <a:pt x="43248" y="1740872"/>
                  <a:pt x="49608" y="1744292"/>
                  <a:pt x="44520" y="1744292"/>
                </a:cubicBezTo>
                <a:cubicBezTo>
                  <a:pt x="47064" y="1748852"/>
                  <a:pt x="45792" y="1743152"/>
                  <a:pt x="52152" y="1744292"/>
                </a:cubicBezTo>
                <a:cubicBezTo>
                  <a:pt x="49608" y="1746572"/>
                  <a:pt x="50880" y="1752272"/>
                  <a:pt x="52152" y="1754552"/>
                </a:cubicBezTo>
                <a:cubicBezTo>
                  <a:pt x="50880" y="1754552"/>
                  <a:pt x="49608" y="1754552"/>
                  <a:pt x="48336" y="1754552"/>
                </a:cubicBezTo>
                <a:cubicBezTo>
                  <a:pt x="53424" y="1757973"/>
                  <a:pt x="49608" y="1765953"/>
                  <a:pt x="48336" y="1770513"/>
                </a:cubicBezTo>
                <a:cubicBezTo>
                  <a:pt x="49608" y="1770513"/>
                  <a:pt x="50880" y="1769373"/>
                  <a:pt x="50880" y="1768233"/>
                </a:cubicBezTo>
                <a:cubicBezTo>
                  <a:pt x="53424" y="1769373"/>
                  <a:pt x="49608" y="1771653"/>
                  <a:pt x="45792" y="1771653"/>
                </a:cubicBezTo>
                <a:cubicBezTo>
                  <a:pt x="47064" y="1772793"/>
                  <a:pt x="40704" y="1772793"/>
                  <a:pt x="44520" y="1773934"/>
                </a:cubicBezTo>
                <a:cubicBezTo>
                  <a:pt x="41976" y="1777354"/>
                  <a:pt x="39432" y="1770513"/>
                  <a:pt x="36888" y="1773934"/>
                </a:cubicBezTo>
                <a:cubicBezTo>
                  <a:pt x="44520" y="1775074"/>
                  <a:pt x="38160" y="1778494"/>
                  <a:pt x="45792" y="1779634"/>
                </a:cubicBezTo>
                <a:cubicBezTo>
                  <a:pt x="41976" y="1779634"/>
                  <a:pt x="44520" y="1785334"/>
                  <a:pt x="39432" y="1785334"/>
                </a:cubicBezTo>
                <a:cubicBezTo>
                  <a:pt x="43248" y="1786474"/>
                  <a:pt x="41976" y="1792174"/>
                  <a:pt x="45792" y="1788754"/>
                </a:cubicBezTo>
                <a:cubicBezTo>
                  <a:pt x="49608" y="1794455"/>
                  <a:pt x="57240" y="1797875"/>
                  <a:pt x="61056" y="1803575"/>
                </a:cubicBezTo>
                <a:cubicBezTo>
                  <a:pt x="61056" y="1817256"/>
                  <a:pt x="64872" y="1830937"/>
                  <a:pt x="61056" y="1845757"/>
                </a:cubicBezTo>
                <a:cubicBezTo>
                  <a:pt x="53424" y="1850318"/>
                  <a:pt x="53424" y="1857158"/>
                  <a:pt x="55968" y="1863998"/>
                </a:cubicBezTo>
                <a:cubicBezTo>
                  <a:pt x="54696" y="1863998"/>
                  <a:pt x="53424" y="1862858"/>
                  <a:pt x="52152" y="1862858"/>
                </a:cubicBezTo>
                <a:cubicBezTo>
                  <a:pt x="53424" y="1863998"/>
                  <a:pt x="53424" y="1865138"/>
                  <a:pt x="52152" y="1865138"/>
                </a:cubicBezTo>
                <a:cubicBezTo>
                  <a:pt x="58512" y="1873119"/>
                  <a:pt x="49608" y="1882239"/>
                  <a:pt x="53424" y="1884519"/>
                </a:cubicBezTo>
                <a:cubicBezTo>
                  <a:pt x="53424" y="1886799"/>
                  <a:pt x="52152" y="1885659"/>
                  <a:pt x="50880" y="1885659"/>
                </a:cubicBezTo>
                <a:cubicBezTo>
                  <a:pt x="47064" y="1886799"/>
                  <a:pt x="54696" y="1889080"/>
                  <a:pt x="53424" y="1891360"/>
                </a:cubicBezTo>
                <a:cubicBezTo>
                  <a:pt x="41976" y="1897060"/>
                  <a:pt x="45792" y="1910741"/>
                  <a:pt x="41976" y="1918721"/>
                </a:cubicBezTo>
                <a:cubicBezTo>
                  <a:pt x="43248" y="1917581"/>
                  <a:pt x="43248" y="1916441"/>
                  <a:pt x="45792" y="1916441"/>
                </a:cubicBezTo>
                <a:cubicBezTo>
                  <a:pt x="41976" y="1921001"/>
                  <a:pt x="44520" y="1926702"/>
                  <a:pt x="44520" y="1931262"/>
                </a:cubicBezTo>
                <a:cubicBezTo>
                  <a:pt x="41976" y="1931262"/>
                  <a:pt x="41976" y="1928982"/>
                  <a:pt x="38160" y="1927842"/>
                </a:cubicBezTo>
                <a:cubicBezTo>
                  <a:pt x="41976" y="1931262"/>
                  <a:pt x="44520" y="1943802"/>
                  <a:pt x="39432" y="1943802"/>
                </a:cubicBezTo>
                <a:cubicBezTo>
                  <a:pt x="43248" y="1946083"/>
                  <a:pt x="41976" y="1947223"/>
                  <a:pt x="45792" y="1947223"/>
                </a:cubicBezTo>
                <a:cubicBezTo>
                  <a:pt x="43248" y="1950643"/>
                  <a:pt x="40704" y="1952923"/>
                  <a:pt x="36888" y="1957483"/>
                </a:cubicBezTo>
                <a:cubicBezTo>
                  <a:pt x="39432" y="1960903"/>
                  <a:pt x="40704" y="1972304"/>
                  <a:pt x="35616" y="1972304"/>
                </a:cubicBezTo>
                <a:cubicBezTo>
                  <a:pt x="36888" y="1975724"/>
                  <a:pt x="38160" y="1973444"/>
                  <a:pt x="41976" y="1973444"/>
                </a:cubicBezTo>
                <a:cubicBezTo>
                  <a:pt x="39432" y="1974584"/>
                  <a:pt x="36888" y="1976864"/>
                  <a:pt x="34344" y="1979144"/>
                </a:cubicBezTo>
                <a:cubicBezTo>
                  <a:pt x="36888" y="1980284"/>
                  <a:pt x="38160" y="1979144"/>
                  <a:pt x="34344" y="1982564"/>
                </a:cubicBezTo>
                <a:cubicBezTo>
                  <a:pt x="36888" y="1984845"/>
                  <a:pt x="40704" y="1985985"/>
                  <a:pt x="43248" y="1987125"/>
                </a:cubicBezTo>
                <a:cubicBezTo>
                  <a:pt x="40704" y="1995105"/>
                  <a:pt x="43248" y="1996245"/>
                  <a:pt x="40704" y="2001946"/>
                </a:cubicBezTo>
                <a:cubicBezTo>
                  <a:pt x="47064" y="2004226"/>
                  <a:pt x="47064" y="2015626"/>
                  <a:pt x="49608" y="2022467"/>
                </a:cubicBezTo>
                <a:cubicBezTo>
                  <a:pt x="48336" y="2022467"/>
                  <a:pt x="47064" y="2022467"/>
                  <a:pt x="45792" y="2022467"/>
                </a:cubicBezTo>
                <a:cubicBezTo>
                  <a:pt x="50880" y="2033867"/>
                  <a:pt x="40704" y="2042988"/>
                  <a:pt x="29256" y="2055528"/>
                </a:cubicBezTo>
                <a:cubicBezTo>
                  <a:pt x="31800" y="2055528"/>
                  <a:pt x="34344" y="2057808"/>
                  <a:pt x="36888" y="2060089"/>
                </a:cubicBezTo>
                <a:cubicBezTo>
                  <a:pt x="35616" y="2065789"/>
                  <a:pt x="33072" y="2065789"/>
                  <a:pt x="35616" y="2071489"/>
                </a:cubicBezTo>
                <a:cubicBezTo>
                  <a:pt x="16536" y="2080610"/>
                  <a:pt x="24168" y="2098851"/>
                  <a:pt x="15264" y="2109111"/>
                </a:cubicBezTo>
                <a:cubicBezTo>
                  <a:pt x="15264" y="2111391"/>
                  <a:pt x="21624" y="2109111"/>
                  <a:pt x="22896" y="2111391"/>
                </a:cubicBezTo>
                <a:cubicBezTo>
                  <a:pt x="19080" y="2113671"/>
                  <a:pt x="17808" y="2118232"/>
                  <a:pt x="12720" y="2119372"/>
                </a:cubicBezTo>
                <a:cubicBezTo>
                  <a:pt x="15264" y="2122792"/>
                  <a:pt x="13992" y="2128492"/>
                  <a:pt x="20352" y="2130772"/>
                </a:cubicBezTo>
                <a:cubicBezTo>
                  <a:pt x="19080" y="2134193"/>
                  <a:pt x="20352" y="2137613"/>
                  <a:pt x="16536" y="2137613"/>
                </a:cubicBezTo>
                <a:cubicBezTo>
                  <a:pt x="17808" y="2138753"/>
                  <a:pt x="21624" y="2138753"/>
                  <a:pt x="24168" y="2139893"/>
                </a:cubicBezTo>
                <a:cubicBezTo>
                  <a:pt x="20352" y="2145593"/>
                  <a:pt x="20352" y="2152434"/>
                  <a:pt x="13992" y="2158134"/>
                </a:cubicBezTo>
                <a:cubicBezTo>
                  <a:pt x="19080" y="2167254"/>
                  <a:pt x="8904" y="2171815"/>
                  <a:pt x="12720" y="2177515"/>
                </a:cubicBezTo>
                <a:cubicBezTo>
                  <a:pt x="12720" y="2179795"/>
                  <a:pt x="7632" y="2177515"/>
                  <a:pt x="5088" y="2178655"/>
                </a:cubicBezTo>
                <a:cubicBezTo>
                  <a:pt x="8904" y="2187775"/>
                  <a:pt x="3816" y="2207156"/>
                  <a:pt x="0" y="2215137"/>
                </a:cubicBezTo>
                <a:cubicBezTo>
                  <a:pt x="7632" y="2219697"/>
                  <a:pt x="13992" y="2225397"/>
                  <a:pt x="19080" y="2232238"/>
                </a:cubicBezTo>
                <a:cubicBezTo>
                  <a:pt x="12720" y="2239078"/>
                  <a:pt x="20352" y="2243638"/>
                  <a:pt x="11448" y="2248199"/>
                </a:cubicBezTo>
                <a:cubicBezTo>
                  <a:pt x="16536" y="2255039"/>
                  <a:pt x="19080" y="2264159"/>
                  <a:pt x="11448" y="2269860"/>
                </a:cubicBezTo>
                <a:cubicBezTo>
                  <a:pt x="17808" y="2278980"/>
                  <a:pt x="26712" y="2289241"/>
                  <a:pt x="24168" y="2297221"/>
                </a:cubicBezTo>
                <a:cubicBezTo>
                  <a:pt x="24168" y="2298361"/>
                  <a:pt x="21624" y="2299501"/>
                  <a:pt x="21624" y="2298361"/>
                </a:cubicBezTo>
                <a:cubicBezTo>
                  <a:pt x="22896" y="2302921"/>
                  <a:pt x="29256" y="2304062"/>
                  <a:pt x="29256" y="2309762"/>
                </a:cubicBezTo>
                <a:cubicBezTo>
                  <a:pt x="29256" y="2313182"/>
                  <a:pt x="22896" y="2315462"/>
                  <a:pt x="30528" y="2317742"/>
                </a:cubicBezTo>
                <a:cubicBezTo>
                  <a:pt x="29256" y="2318882"/>
                  <a:pt x="27984" y="2320022"/>
                  <a:pt x="26712" y="2321162"/>
                </a:cubicBezTo>
                <a:cubicBezTo>
                  <a:pt x="30528" y="2321162"/>
                  <a:pt x="31800" y="2324583"/>
                  <a:pt x="33072" y="2329143"/>
                </a:cubicBezTo>
                <a:cubicBezTo>
                  <a:pt x="30528" y="2330283"/>
                  <a:pt x="29256" y="2332563"/>
                  <a:pt x="27984" y="2334843"/>
                </a:cubicBezTo>
                <a:cubicBezTo>
                  <a:pt x="29256" y="2338263"/>
                  <a:pt x="39432" y="2339403"/>
                  <a:pt x="34344" y="2345104"/>
                </a:cubicBezTo>
                <a:cubicBezTo>
                  <a:pt x="41976" y="2342824"/>
                  <a:pt x="34344" y="2350804"/>
                  <a:pt x="47064" y="2348524"/>
                </a:cubicBezTo>
                <a:cubicBezTo>
                  <a:pt x="48336" y="2353084"/>
                  <a:pt x="50880" y="2356504"/>
                  <a:pt x="48336" y="2363345"/>
                </a:cubicBezTo>
                <a:cubicBezTo>
                  <a:pt x="57240" y="2363345"/>
                  <a:pt x="50880" y="2374745"/>
                  <a:pt x="59784" y="2374745"/>
                </a:cubicBezTo>
                <a:cubicBezTo>
                  <a:pt x="54696" y="2379305"/>
                  <a:pt x="66144" y="2392986"/>
                  <a:pt x="76320" y="2396406"/>
                </a:cubicBezTo>
                <a:cubicBezTo>
                  <a:pt x="75048" y="2407807"/>
                  <a:pt x="73776" y="2420348"/>
                  <a:pt x="68688" y="2427188"/>
                </a:cubicBezTo>
                <a:cubicBezTo>
                  <a:pt x="75048" y="2432888"/>
                  <a:pt x="76320" y="2437449"/>
                  <a:pt x="71232" y="2443149"/>
                </a:cubicBezTo>
                <a:cubicBezTo>
                  <a:pt x="75048" y="2444289"/>
                  <a:pt x="76320" y="2440869"/>
                  <a:pt x="77592" y="2443149"/>
                </a:cubicBezTo>
                <a:cubicBezTo>
                  <a:pt x="73776" y="2445429"/>
                  <a:pt x="72504" y="2443149"/>
                  <a:pt x="68688" y="2445429"/>
                </a:cubicBezTo>
                <a:cubicBezTo>
                  <a:pt x="72504" y="2445429"/>
                  <a:pt x="67416" y="2448849"/>
                  <a:pt x="72504" y="2451129"/>
                </a:cubicBezTo>
                <a:cubicBezTo>
                  <a:pt x="66144" y="2452269"/>
                  <a:pt x="67416" y="2457970"/>
                  <a:pt x="72504" y="2461390"/>
                </a:cubicBezTo>
                <a:cubicBezTo>
                  <a:pt x="63600" y="2462530"/>
                  <a:pt x="69960" y="2468230"/>
                  <a:pt x="67416" y="2471650"/>
                </a:cubicBezTo>
                <a:cubicBezTo>
                  <a:pt x="63600" y="2479631"/>
                  <a:pt x="53424" y="2485331"/>
                  <a:pt x="52152" y="2493311"/>
                </a:cubicBezTo>
                <a:cubicBezTo>
                  <a:pt x="54696" y="2497872"/>
                  <a:pt x="57240" y="2497872"/>
                  <a:pt x="54696" y="2503572"/>
                </a:cubicBezTo>
                <a:cubicBezTo>
                  <a:pt x="50880" y="2503572"/>
                  <a:pt x="52152" y="2501292"/>
                  <a:pt x="48336" y="2503572"/>
                </a:cubicBezTo>
                <a:cubicBezTo>
                  <a:pt x="47064" y="2508132"/>
                  <a:pt x="48336" y="2509272"/>
                  <a:pt x="43248" y="2510412"/>
                </a:cubicBezTo>
                <a:cubicBezTo>
                  <a:pt x="45792" y="2518393"/>
                  <a:pt x="50880" y="2526373"/>
                  <a:pt x="47064" y="2535494"/>
                </a:cubicBezTo>
                <a:cubicBezTo>
                  <a:pt x="50880" y="2538914"/>
                  <a:pt x="53424" y="2542334"/>
                  <a:pt x="53424" y="2544614"/>
                </a:cubicBezTo>
                <a:cubicBezTo>
                  <a:pt x="52152" y="2545754"/>
                  <a:pt x="49608" y="2545754"/>
                  <a:pt x="45792" y="2545754"/>
                </a:cubicBezTo>
                <a:cubicBezTo>
                  <a:pt x="53424" y="2558295"/>
                  <a:pt x="47064" y="2570836"/>
                  <a:pt x="57240" y="2582236"/>
                </a:cubicBezTo>
                <a:cubicBezTo>
                  <a:pt x="49608" y="2587936"/>
                  <a:pt x="54696" y="2594777"/>
                  <a:pt x="48336" y="2600477"/>
                </a:cubicBezTo>
                <a:cubicBezTo>
                  <a:pt x="49608" y="2600477"/>
                  <a:pt x="52152" y="2601617"/>
                  <a:pt x="52152" y="2602757"/>
                </a:cubicBezTo>
                <a:cubicBezTo>
                  <a:pt x="48336" y="2603897"/>
                  <a:pt x="49608" y="2600477"/>
                  <a:pt x="47064" y="2600477"/>
                </a:cubicBezTo>
                <a:cubicBezTo>
                  <a:pt x="52152" y="2605037"/>
                  <a:pt x="44520" y="2607317"/>
                  <a:pt x="49608" y="2607317"/>
                </a:cubicBezTo>
                <a:cubicBezTo>
                  <a:pt x="47064" y="2610738"/>
                  <a:pt x="41976" y="2611878"/>
                  <a:pt x="40704" y="2616438"/>
                </a:cubicBezTo>
                <a:cubicBezTo>
                  <a:pt x="44520" y="2617578"/>
                  <a:pt x="48336" y="2620998"/>
                  <a:pt x="43248" y="2623278"/>
                </a:cubicBezTo>
                <a:cubicBezTo>
                  <a:pt x="45792" y="2625558"/>
                  <a:pt x="47064" y="2622138"/>
                  <a:pt x="47064" y="2624418"/>
                </a:cubicBezTo>
                <a:cubicBezTo>
                  <a:pt x="49608" y="2630119"/>
                  <a:pt x="61056" y="2635819"/>
                  <a:pt x="57240" y="2644939"/>
                </a:cubicBezTo>
                <a:cubicBezTo>
                  <a:pt x="57240" y="2646080"/>
                  <a:pt x="53424" y="2646080"/>
                  <a:pt x="53424" y="2648360"/>
                </a:cubicBezTo>
                <a:cubicBezTo>
                  <a:pt x="53424" y="2652920"/>
                  <a:pt x="61056" y="2660900"/>
                  <a:pt x="57240" y="2664320"/>
                </a:cubicBezTo>
                <a:cubicBezTo>
                  <a:pt x="59784" y="2664320"/>
                  <a:pt x="61056" y="2665461"/>
                  <a:pt x="61056" y="2666601"/>
                </a:cubicBezTo>
                <a:cubicBezTo>
                  <a:pt x="58512" y="2666601"/>
                  <a:pt x="57240" y="2665461"/>
                  <a:pt x="57240" y="2666601"/>
                </a:cubicBezTo>
                <a:cubicBezTo>
                  <a:pt x="58512" y="2672301"/>
                  <a:pt x="57240" y="2682561"/>
                  <a:pt x="62328" y="2684842"/>
                </a:cubicBezTo>
                <a:cubicBezTo>
                  <a:pt x="62328" y="2687122"/>
                  <a:pt x="57240" y="2687122"/>
                  <a:pt x="55968" y="2688262"/>
                </a:cubicBezTo>
                <a:cubicBezTo>
                  <a:pt x="61056" y="2695102"/>
                  <a:pt x="62328" y="2704223"/>
                  <a:pt x="61056" y="2713343"/>
                </a:cubicBezTo>
                <a:cubicBezTo>
                  <a:pt x="75048" y="2719043"/>
                  <a:pt x="73776" y="2728164"/>
                  <a:pt x="76320" y="2738424"/>
                </a:cubicBezTo>
                <a:cubicBezTo>
                  <a:pt x="69960" y="2738424"/>
                  <a:pt x="68688" y="2744125"/>
                  <a:pt x="67416" y="2747545"/>
                </a:cubicBezTo>
                <a:cubicBezTo>
                  <a:pt x="67416" y="2748685"/>
                  <a:pt x="69960" y="2748685"/>
                  <a:pt x="69960" y="2749825"/>
                </a:cubicBezTo>
                <a:cubicBezTo>
                  <a:pt x="64872" y="2752105"/>
                  <a:pt x="69960" y="2760086"/>
                  <a:pt x="72504" y="2764646"/>
                </a:cubicBezTo>
                <a:cubicBezTo>
                  <a:pt x="59784" y="2780607"/>
                  <a:pt x="75048" y="2794287"/>
                  <a:pt x="58512" y="2807968"/>
                </a:cubicBezTo>
                <a:cubicBezTo>
                  <a:pt x="63600" y="2809108"/>
                  <a:pt x="59784" y="2804548"/>
                  <a:pt x="64872" y="2805688"/>
                </a:cubicBezTo>
                <a:cubicBezTo>
                  <a:pt x="59784" y="2809108"/>
                  <a:pt x="62328" y="2811388"/>
                  <a:pt x="59784" y="2815948"/>
                </a:cubicBezTo>
                <a:cubicBezTo>
                  <a:pt x="62328" y="2815948"/>
                  <a:pt x="63600" y="2817089"/>
                  <a:pt x="63600" y="2818229"/>
                </a:cubicBezTo>
                <a:cubicBezTo>
                  <a:pt x="54696" y="2823929"/>
                  <a:pt x="64872" y="2829629"/>
                  <a:pt x="58512" y="2836470"/>
                </a:cubicBezTo>
                <a:cubicBezTo>
                  <a:pt x="59784" y="2838750"/>
                  <a:pt x="62328" y="2834190"/>
                  <a:pt x="63600" y="2837610"/>
                </a:cubicBezTo>
                <a:cubicBezTo>
                  <a:pt x="61056" y="2837610"/>
                  <a:pt x="59784" y="2838750"/>
                  <a:pt x="57240" y="2839890"/>
                </a:cubicBezTo>
                <a:cubicBezTo>
                  <a:pt x="64872" y="2851290"/>
                  <a:pt x="44520" y="2868391"/>
                  <a:pt x="54696" y="2874092"/>
                </a:cubicBezTo>
                <a:cubicBezTo>
                  <a:pt x="55968" y="2880932"/>
                  <a:pt x="48336" y="2886632"/>
                  <a:pt x="50880" y="2892332"/>
                </a:cubicBezTo>
                <a:cubicBezTo>
                  <a:pt x="52152" y="2895753"/>
                  <a:pt x="59784" y="2895753"/>
                  <a:pt x="61056" y="2900313"/>
                </a:cubicBezTo>
                <a:cubicBezTo>
                  <a:pt x="62328" y="2904873"/>
                  <a:pt x="54696" y="2907153"/>
                  <a:pt x="53424" y="2912854"/>
                </a:cubicBezTo>
                <a:cubicBezTo>
                  <a:pt x="50880" y="2920834"/>
                  <a:pt x="58512" y="2933375"/>
                  <a:pt x="64872" y="2939075"/>
                </a:cubicBezTo>
                <a:cubicBezTo>
                  <a:pt x="59784" y="2945915"/>
                  <a:pt x="69960" y="2959596"/>
                  <a:pt x="71232" y="2965296"/>
                </a:cubicBezTo>
                <a:cubicBezTo>
                  <a:pt x="66144" y="2965296"/>
                  <a:pt x="68688" y="2969857"/>
                  <a:pt x="71232" y="2970997"/>
                </a:cubicBezTo>
                <a:cubicBezTo>
                  <a:pt x="62328" y="2974417"/>
                  <a:pt x="66144" y="2982397"/>
                  <a:pt x="59784" y="2988098"/>
                </a:cubicBezTo>
                <a:cubicBezTo>
                  <a:pt x="64872" y="2986957"/>
                  <a:pt x="61056" y="2991518"/>
                  <a:pt x="63600" y="2992658"/>
                </a:cubicBezTo>
                <a:cubicBezTo>
                  <a:pt x="62328" y="2992658"/>
                  <a:pt x="61056" y="2991518"/>
                  <a:pt x="61056" y="2993798"/>
                </a:cubicBezTo>
                <a:cubicBezTo>
                  <a:pt x="61056" y="2996078"/>
                  <a:pt x="63600" y="2993798"/>
                  <a:pt x="63600" y="2994938"/>
                </a:cubicBezTo>
                <a:cubicBezTo>
                  <a:pt x="59784" y="2997218"/>
                  <a:pt x="64872" y="3002918"/>
                  <a:pt x="58512" y="3008619"/>
                </a:cubicBezTo>
                <a:cubicBezTo>
                  <a:pt x="61056" y="3008619"/>
                  <a:pt x="61056" y="3009759"/>
                  <a:pt x="62328" y="3008619"/>
                </a:cubicBezTo>
                <a:cubicBezTo>
                  <a:pt x="57240" y="3010899"/>
                  <a:pt x="61056" y="3017739"/>
                  <a:pt x="61056" y="3023440"/>
                </a:cubicBezTo>
                <a:cubicBezTo>
                  <a:pt x="80136" y="3032560"/>
                  <a:pt x="69960" y="3051941"/>
                  <a:pt x="67416" y="3064481"/>
                </a:cubicBezTo>
                <a:cubicBezTo>
                  <a:pt x="67416" y="3063342"/>
                  <a:pt x="64872" y="3063342"/>
                  <a:pt x="64872" y="3064481"/>
                </a:cubicBezTo>
                <a:cubicBezTo>
                  <a:pt x="67416" y="3065622"/>
                  <a:pt x="68688" y="3067902"/>
                  <a:pt x="69960" y="3070182"/>
                </a:cubicBezTo>
                <a:cubicBezTo>
                  <a:pt x="61056" y="3069042"/>
                  <a:pt x="64872" y="3082722"/>
                  <a:pt x="73776" y="3086143"/>
                </a:cubicBezTo>
                <a:cubicBezTo>
                  <a:pt x="67416" y="3088423"/>
                  <a:pt x="72504" y="3094123"/>
                  <a:pt x="76320" y="3095263"/>
                </a:cubicBezTo>
                <a:cubicBezTo>
                  <a:pt x="72504" y="3095263"/>
                  <a:pt x="68688" y="3095263"/>
                  <a:pt x="68688" y="3098683"/>
                </a:cubicBezTo>
                <a:cubicBezTo>
                  <a:pt x="72504" y="3099823"/>
                  <a:pt x="73776" y="3094123"/>
                  <a:pt x="76320" y="3097543"/>
                </a:cubicBezTo>
                <a:cubicBezTo>
                  <a:pt x="68688" y="3097543"/>
                  <a:pt x="77592" y="3099823"/>
                  <a:pt x="77592" y="3102104"/>
                </a:cubicBezTo>
                <a:cubicBezTo>
                  <a:pt x="72504" y="3100964"/>
                  <a:pt x="72504" y="3104384"/>
                  <a:pt x="69960" y="3105524"/>
                </a:cubicBezTo>
                <a:cubicBezTo>
                  <a:pt x="71232" y="3107804"/>
                  <a:pt x="73776" y="3113504"/>
                  <a:pt x="71232" y="3115784"/>
                </a:cubicBezTo>
                <a:cubicBezTo>
                  <a:pt x="77592" y="3114644"/>
                  <a:pt x="73776" y="3121484"/>
                  <a:pt x="73776" y="3121484"/>
                </a:cubicBezTo>
                <a:cubicBezTo>
                  <a:pt x="76320" y="3129465"/>
                  <a:pt x="82680" y="3134025"/>
                  <a:pt x="82680" y="3139725"/>
                </a:cubicBezTo>
                <a:cubicBezTo>
                  <a:pt x="82680" y="3142006"/>
                  <a:pt x="80136" y="3145426"/>
                  <a:pt x="78864" y="3148846"/>
                </a:cubicBezTo>
                <a:cubicBezTo>
                  <a:pt x="78864" y="3151126"/>
                  <a:pt x="81408" y="3152266"/>
                  <a:pt x="81408" y="3154546"/>
                </a:cubicBezTo>
                <a:cubicBezTo>
                  <a:pt x="80136" y="3160247"/>
                  <a:pt x="72504" y="3173927"/>
                  <a:pt x="81408" y="3177348"/>
                </a:cubicBezTo>
                <a:cubicBezTo>
                  <a:pt x="80136" y="3179628"/>
                  <a:pt x="77592" y="3181908"/>
                  <a:pt x="75048" y="3184188"/>
                </a:cubicBezTo>
                <a:cubicBezTo>
                  <a:pt x="78864" y="3194449"/>
                  <a:pt x="71232" y="3212689"/>
                  <a:pt x="85224" y="3221810"/>
                </a:cubicBezTo>
                <a:cubicBezTo>
                  <a:pt x="86496" y="3225230"/>
                  <a:pt x="81408" y="3224090"/>
                  <a:pt x="80136" y="3225230"/>
                </a:cubicBezTo>
                <a:cubicBezTo>
                  <a:pt x="82680" y="3225230"/>
                  <a:pt x="85224" y="3225230"/>
                  <a:pt x="86496" y="3226370"/>
                </a:cubicBezTo>
                <a:cubicBezTo>
                  <a:pt x="85224" y="3226370"/>
                  <a:pt x="82680" y="3226370"/>
                  <a:pt x="83952" y="3227510"/>
                </a:cubicBezTo>
                <a:cubicBezTo>
                  <a:pt x="89040" y="3243471"/>
                  <a:pt x="94128" y="3268552"/>
                  <a:pt x="78864" y="3283373"/>
                </a:cubicBezTo>
                <a:cubicBezTo>
                  <a:pt x="78864" y="3284513"/>
                  <a:pt x="81408" y="3287933"/>
                  <a:pt x="85224" y="3290214"/>
                </a:cubicBezTo>
                <a:cubicBezTo>
                  <a:pt x="81408" y="3297054"/>
                  <a:pt x="85224" y="3311875"/>
                  <a:pt x="78864" y="3314155"/>
                </a:cubicBezTo>
                <a:cubicBezTo>
                  <a:pt x="95400" y="3328976"/>
                  <a:pt x="75048" y="3342656"/>
                  <a:pt x="87768" y="3359757"/>
                </a:cubicBezTo>
                <a:cubicBezTo>
                  <a:pt x="82680" y="3359757"/>
                  <a:pt x="80136" y="3360897"/>
                  <a:pt x="80136" y="3364317"/>
                </a:cubicBezTo>
                <a:cubicBezTo>
                  <a:pt x="83952" y="3365458"/>
                  <a:pt x="81408" y="3368878"/>
                  <a:pt x="85224" y="3370018"/>
                </a:cubicBezTo>
                <a:cubicBezTo>
                  <a:pt x="85224" y="3368878"/>
                  <a:pt x="87768" y="3367737"/>
                  <a:pt x="87768" y="3368878"/>
                </a:cubicBezTo>
                <a:cubicBezTo>
                  <a:pt x="86496" y="3371158"/>
                  <a:pt x="82680" y="3371158"/>
                  <a:pt x="80136" y="3372298"/>
                </a:cubicBezTo>
                <a:cubicBezTo>
                  <a:pt x="78864" y="3381418"/>
                  <a:pt x="71232" y="3388259"/>
                  <a:pt x="76320" y="3396239"/>
                </a:cubicBezTo>
                <a:cubicBezTo>
                  <a:pt x="68688" y="3399659"/>
                  <a:pt x="67416" y="3405360"/>
                  <a:pt x="72504" y="3407640"/>
                </a:cubicBezTo>
                <a:cubicBezTo>
                  <a:pt x="72504" y="3412200"/>
                  <a:pt x="67416" y="3414480"/>
                  <a:pt x="72504" y="3417900"/>
                </a:cubicBezTo>
                <a:cubicBezTo>
                  <a:pt x="62328" y="3421320"/>
                  <a:pt x="67416" y="3432721"/>
                  <a:pt x="58512" y="3439561"/>
                </a:cubicBezTo>
                <a:cubicBezTo>
                  <a:pt x="57240" y="3442982"/>
                  <a:pt x="63600" y="3440701"/>
                  <a:pt x="62328" y="3444122"/>
                </a:cubicBezTo>
                <a:cubicBezTo>
                  <a:pt x="58512" y="3447542"/>
                  <a:pt x="54696" y="3449822"/>
                  <a:pt x="53424" y="3454382"/>
                </a:cubicBezTo>
                <a:cubicBezTo>
                  <a:pt x="54696" y="3455522"/>
                  <a:pt x="58512" y="3455522"/>
                  <a:pt x="58512" y="3457802"/>
                </a:cubicBezTo>
                <a:cubicBezTo>
                  <a:pt x="57240" y="3456662"/>
                  <a:pt x="53424" y="3456662"/>
                  <a:pt x="52152" y="3458942"/>
                </a:cubicBezTo>
                <a:cubicBezTo>
                  <a:pt x="58512" y="3461223"/>
                  <a:pt x="57240" y="3474903"/>
                  <a:pt x="49608" y="3477183"/>
                </a:cubicBezTo>
                <a:cubicBezTo>
                  <a:pt x="52152" y="3486304"/>
                  <a:pt x="47064" y="3488584"/>
                  <a:pt x="43248" y="3495424"/>
                </a:cubicBezTo>
                <a:cubicBezTo>
                  <a:pt x="50880" y="3494284"/>
                  <a:pt x="49608" y="3498844"/>
                  <a:pt x="47064" y="3501125"/>
                </a:cubicBezTo>
                <a:cubicBezTo>
                  <a:pt x="57240" y="3502265"/>
                  <a:pt x="58512" y="3511385"/>
                  <a:pt x="52152" y="3517085"/>
                </a:cubicBezTo>
                <a:cubicBezTo>
                  <a:pt x="59784" y="3517085"/>
                  <a:pt x="52152" y="3521646"/>
                  <a:pt x="58512" y="3522786"/>
                </a:cubicBezTo>
                <a:cubicBezTo>
                  <a:pt x="55968" y="3522786"/>
                  <a:pt x="55968" y="3523926"/>
                  <a:pt x="54696" y="3522786"/>
                </a:cubicBezTo>
                <a:cubicBezTo>
                  <a:pt x="57240" y="3527346"/>
                  <a:pt x="58512" y="3533046"/>
                  <a:pt x="58512" y="3539887"/>
                </a:cubicBezTo>
                <a:cubicBezTo>
                  <a:pt x="61056" y="3539887"/>
                  <a:pt x="62328" y="3538747"/>
                  <a:pt x="62328" y="3539887"/>
                </a:cubicBezTo>
                <a:cubicBezTo>
                  <a:pt x="59784" y="3546727"/>
                  <a:pt x="55968" y="3549007"/>
                  <a:pt x="55968" y="3554707"/>
                </a:cubicBezTo>
                <a:cubicBezTo>
                  <a:pt x="58512" y="3556988"/>
                  <a:pt x="58512" y="3554707"/>
                  <a:pt x="63600" y="3558128"/>
                </a:cubicBezTo>
                <a:cubicBezTo>
                  <a:pt x="53424" y="3563828"/>
                  <a:pt x="63600" y="3569528"/>
                  <a:pt x="53424" y="3580929"/>
                </a:cubicBezTo>
                <a:cubicBezTo>
                  <a:pt x="58512" y="3587769"/>
                  <a:pt x="53424" y="3598030"/>
                  <a:pt x="59784" y="3606010"/>
                </a:cubicBezTo>
                <a:cubicBezTo>
                  <a:pt x="58512" y="3607150"/>
                  <a:pt x="57240" y="3608290"/>
                  <a:pt x="54696" y="3609430"/>
                </a:cubicBezTo>
                <a:cubicBezTo>
                  <a:pt x="57240" y="3609430"/>
                  <a:pt x="58512" y="3606010"/>
                  <a:pt x="58512" y="3608290"/>
                </a:cubicBezTo>
                <a:cubicBezTo>
                  <a:pt x="49608" y="3620831"/>
                  <a:pt x="45792" y="3677834"/>
                  <a:pt x="45792" y="3678974"/>
                </a:cubicBezTo>
                <a:cubicBezTo>
                  <a:pt x="40704" y="3680114"/>
                  <a:pt x="49608" y="3680114"/>
                  <a:pt x="48336" y="3682394"/>
                </a:cubicBezTo>
                <a:cubicBezTo>
                  <a:pt x="41976" y="3691514"/>
                  <a:pt x="62328" y="3700635"/>
                  <a:pt x="54696" y="3708615"/>
                </a:cubicBezTo>
                <a:cubicBezTo>
                  <a:pt x="73776" y="3714316"/>
                  <a:pt x="67416" y="3726856"/>
                  <a:pt x="66144" y="3742817"/>
                </a:cubicBezTo>
                <a:cubicBezTo>
                  <a:pt x="71232" y="3748517"/>
                  <a:pt x="81408" y="3750798"/>
                  <a:pt x="81408" y="3759918"/>
                </a:cubicBezTo>
                <a:cubicBezTo>
                  <a:pt x="77592" y="3759918"/>
                  <a:pt x="77592" y="3762198"/>
                  <a:pt x="76320" y="3763338"/>
                </a:cubicBezTo>
                <a:cubicBezTo>
                  <a:pt x="82680" y="3764479"/>
                  <a:pt x="77592" y="3767899"/>
                  <a:pt x="82680" y="3767899"/>
                </a:cubicBezTo>
                <a:cubicBezTo>
                  <a:pt x="80136" y="3770179"/>
                  <a:pt x="77592" y="3775879"/>
                  <a:pt x="77592" y="3778159"/>
                </a:cubicBezTo>
                <a:cubicBezTo>
                  <a:pt x="82680" y="3781580"/>
                  <a:pt x="82680" y="3792980"/>
                  <a:pt x="76320" y="3797540"/>
                </a:cubicBezTo>
                <a:cubicBezTo>
                  <a:pt x="78864" y="3797540"/>
                  <a:pt x="80136" y="3796400"/>
                  <a:pt x="80136" y="3797540"/>
                </a:cubicBezTo>
                <a:cubicBezTo>
                  <a:pt x="73776" y="3805520"/>
                  <a:pt x="73776" y="3812361"/>
                  <a:pt x="67416" y="3819201"/>
                </a:cubicBezTo>
                <a:cubicBezTo>
                  <a:pt x="69960" y="3820341"/>
                  <a:pt x="66144" y="3827182"/>
                  <a:pt x="62328" y="3829462"/>
                </a:cubicBezTo>
                <a:cubicBezTo>
                  <a:pt x="59784" y="3828322"/>
                  <a:pt x="64872" y="3826042"/>
                  <a:pt x="59784" y="3828322"/>
                </a:cubicBezTo>
                <a:cubicBezTo>
                  <a:pt x="57240" y="3830602"/>
                  <a:pt x="68688" y="3839722"/>
                  <a:pt x="62328" y="3842003"/>
                </a:cubicBezTo>
                <a:cubicBezTo>
                  <a:pt x="64872" y="3842003"/>
                  <a:pt x="66144" y="3842003"/>
                  <a:pt x="68688" y="3842003"/>
                </a:cubicBezTo>
                <a:cubicBezTo>
                  <a:pt x="67416" y="3849983"/>
                  <a:pt x="71232" y="3853403"/>
                  <a:pt x="68688" y="3861384"/>
                </a:cubicBezTo>
                <a:cubicBezTo>
                  <a:pt x="69960" y="3862523"/>
                  <a:pt x="72504" y="3863664"/>
                  <a:pt x="73776" y="3864804"/>
                </a:cubicBezTo>
                <a:cubicBezTo>
                  <a:pt x="67416" y="3869364"/>
                  <a:pt x="76320" y="3873924"/>
                  <a:pt x="77592" y="3879624"/>
                </a:cubicBezTo>
                <a:cubicBezTo>
                  <a:pt x="75048" y="3880765"/>
                  <a:pt x="73776" y="3883045"/>
                  <a:pt x="71232" y="3885325"/>
                </a:cubicBezTo>
                <a:cubicBezTo>
                  <a:pt x="81408" y="3891025"/>
                  <a:pt x="69960" y="3904706"/>
                  <a:pt x="63600" y="3908126"/>
                </a:cubicBezTo>
                <a:cubicBezTo>
                  <a:pt x="66144" y="3916106"/>
                  <a:pt x="62328" y="3919526"/>
                  <a:pt x="63600" y="3926367"/>
                </a:cubicBezTo>
                <a:cubicBezTo>
                  <a:pt x="66144" y="3926367"/>
                  <a:pt x="67416" y="3925227"/>
                  <a:pt x="67416" y="3926367"/>
                </a:cubicBezTo>
                <a:cubicBezTo>
                  <a:pt x="64872" y="3934347"/>
                  <a:pt x="58512" y="3940048"/>
                  <a:pt x="63600" y="3948028"/>
                </a:cubicBezTo>
                <a:cubicBezTo>
                  <a:pt x="61056" y="3948028"/>
                  <a:pt x="61056" y="3946888"/>
                  <a:pt x="59784" y="3948028"/>
                </a:cubicBezTo>
                <a:cubicBezTo>
                  <a:pt x="63600" y="3958289"/>
                  <a:pt x="73776" y="3961709"/>
                  <a:pt x="71232" y="3973109"/>
                </a:cubicBezTo>
                <a:cubicBezTo>
                  <a:pt x="69960" y="3979950"/>
                  <a:pt x="63600" y="3983370"/>
                  <a:pt x="58512" y="3990210"/>
                </a:cubicBezTo>
                <a:cubicBezTo>
                  <a:pt x="55968" y="3994771"/>
                  <a:pt x="54696" y="4003891"/>
                  <a:pt x="52152" y="4009592"/>
                </a:cubicBezTo>
                <a:cubicBezTo>
                  <a:pt x="47064" y="4017572"/>
                  <a:pt x="44520" y="4024412"/>
                  <a:pt x="52152" y="4032393"/>
                </a:cubicBezTo>
                <a:cubicBezTo>
                  <a:pt x="38160" y="4041513"/>
                  <a:pt x="45792" y="4054054"/>
                  <a:pt x="40704" y="4064314"/>
                </a:cubicBezTo>
                <a:cubicBezTo>
                  <a:pt x="41976" y="4066595"/>
                  <a:pt x="45792" y="4063174"/>
                  <a:pt x="45792" y="4065454"/>
                </a:cubicBezTo>
                <a:cubicBezTo>
                  <a:pt x="43248" y="4067734"/>
                  <a:pt x="45792" y="4070015"/>
                  <a:pt x="41976" y="4073435"/>
                </a:cubicBezTo>
                <a:cubicBezTo>
                  <a:pt x="50880" y="4084835"/>
                  <a:pt x="39432" y="4100796"/>
                  <a:pt x="35616" y="4114477"/>
                </a:cubicBezTo>
                <a:cubicBezTo>
                  <a:pt x="38160" y="4115617"/>
                  <a:pt x="38160" y="4115617"/>
                  <a:pt x="36888" y="4117897"/>
                </a:cubicBezTo>
                <a:cubicBezTo>
                  <a:pt x="39432" y="4117897"/>
                  <a:pt x="39432" y="4116757"/>
                  <a:pt x="40704" y="4115617"/>
                </a:cubicBezTo>
                <a:cubicBezTo>
                  <a:pt x="38160" y="4119037"/>
                  <a:pt x="44520" y="4117897"/>
                  <a:pt x="43248" y="4121317"/>
                </a:cubicBezTo>
                <a:cubicBezTo>
                  <a:pt x="38160" y="4119037"/>
                  <a:pt x="41976" y="4122457"/>
                  <a:pt x="43248" y="4123598"/>
                </a:cubicBezTo>
                <a:cubicBezTo>
                  <a:pt x="41976" y="4123598"/>
                  <a:pt x="38160" y="4129298"/>
                  <a:pt x="39432" y="4131578"/>
                </a:cubicBezTo>
                <a:cubicBezTo>
                  <a:pt x="40704" y="4137278"/>
                  <a:pt x="50880" y="4140698"/>
                  <a:pt x="45792" y="4147539"/>
                </a:cubicBezTo>
                <a:cubicBezTo>
                  <a:pt x="50880" y="4147539"/>
                  <a:pt x="48336" y="4152099"/>
                  <a:pt x="52152" y="4153239"/>
                </a:cubicBezTo>
                <a:cubicBezTo>
                  <a:pt x="48336" y="4156659"/>
                  <a:pt x="50880" y="4160079"/>
                  <a:pt x="53424" y="4155519"/>
                </a:cubicBezTo>
                <a:cubicBezTo>
                  <a:pt x="50880" y="4165780"/>
                  <a:pt x="54696" y="4166920"/>
                  <a:pt x="58512" y="4172620"/>
                </a:cubicBezTo>
                <a:cubicBezTo>
                  <a:pt x="71232" y="4181740"/>
                  <a:pt x="57240" y="4209102"/>
                  <a:pt x="66144" y="4220503"/>
                </a:cubicBezTo>
                <a:cubicBezTo>
                  <a:pt x="64872" y="4220503"/>
                  <a:pt x="63600" y="4218222"/>
                  <a:pt x="62328" y="4220503"/>
                </a:cubicBezTo>
                <a:cubicBezTo>
                  <a:pt x="69960" y="4230763"/>
                  <a:pt x="66144" y="4231903"/>
                  <a:pt x="64872" y="4245584"/>
                </a:cubicBezTo>
                <a:cubicBezTo>
                  <a:pt x="62328" y="4246724"/>
                  <a:pt x="58512" y="4246724"/>
                  <a:pt x="55968" y="4249004"/>
                </a:cubicBezTo>
                <a:cubicBezTo>
                  <a:pt x="59784" y="4262685"/>
                  <a:pt x="48336" y="4269525"/>
                  <a:pt x="57240" y="4282066"/>
                </a:cubicBezTo>
                <a:cubicBezTo>
                  <a:pt x="49608" y="4285486"/>
                  <a:pt x="57240" y="4300307"/>
                  <a:pt x="63600" y="4307147"/>
                </a:cubicBezTo>
                <a:cubicBezTo>
                  <a:pt x="57240" y="4308287"/>
                  <a:pt x="61056" y="4313987"/>
                  <a:pt x="58512" y="4316268"/>
                </a:cubicBezTo>
                <a:cubicBezTo>
                  <a:pt x="61056" y="4317408"/>
                  <a:pt x="64872" y="4317408"/>
                  <a:pt x="64872" y="4320828"/>
                </a:cubicBezTo>
                <a:cubicBezTo>
                  <a:pt x="57240" y="4318548"/>
                  <a:pt x="75048" y="4327668"/>
                  <a:pt x="63600" y="4329948"/>
                </a:cubicBezTo>
                <a:cubicBezTo>
                  <a:pt x="67416" y="4331088"/>
                  <a:pt x="71232" y="4332229"/>
                  <a:pt x="72504" y="4335649"/>
                </a:cubicBezTo>
                <a:cubicBezTo>
                  <a:pt x="66144" y="4337929"/>
                  <a:pt x="69960" y="4344769"/>
                  <a:pt x="73776" y="4345909"/>
                </a:cubicBezTo>
                <a:cubicBezTo>
                  <a:pt x="68688" y="4351610"/>
                  <a:pt x="77592" y="4359590"/>
                  <a:pt x="81408" y="4366430"/>
                </a:cubicBezTo>
                <a:cubicBezTo>
                  <a:pt x="75048" y="4374411"/>
                  <a:pt x="80136" y="4378971"/>
                  <a:pt x="80136" y="4389232"/>
                </a:cubicBezTo>
                <a:cubicBezTo>
                  <a:pt x="67416" y="4398352"/>
                  <a:pt x="91584" y="4416593"/>
                  <a:pt x="77592" y="4424573"/>
                </a:cubicBezTo>
                <a:cubicBezTo>
                  <a:pt x="81408" y="4424573"/>
                  <a:pt x="83952" y="4424573"/>
                  <a:pt x="85224" y="4426853"/>
                </a:cubicBezTo>
                <a:cubicBezTo>
                  <a:pt x="82680" y="4426853"/>
                  <a:pt x="82680" y="4425714"/>
                  <a:pt x="81408" y="4426853"/>
                </a:cubicBezTo>
                <a:cubicBezTo>
                  <a:pt x="83952" y="4432554"/>
                  <a:pt x="86496" y="4433694"/>
                  <a:pt x="89040" y="4437114"/>
                </a:cubicBezTo>
                <a:cubicBezTo>
                  <a:pt x="86496" y="4437114"/>
                  <a:pt x="83952" y="4437114"/>
                  <a:pt x="82680" y="4438254"/>
                </a:cubicBezTo>
                <a:cubicBezTo>
                  <a:pt x="86496" y="4439394"/>
                  <a:pt x="87768" y="4442814"/>
                  <a:pt x="91584" y="4445094"/>
                </a:cubicBezTo>
                <a:cubicBezTo>
                  <a:pt x="87768" y="4445094"/>
                  <a:pt x="87768" y="4442814"/>
                  <a:pt x="85224" y="4446235"/>
                </a:cubicBezTo>
                <a:cubicBezTo>
                  <a:pt x="86496" y="4447375"/>
                  <a:pt x="90312" y="4446235"/>
                  <a:pt x="90312" y="4448515"/>
                </a:cubicBezTo>
                <a:cubicBezTo>
                  <a:pt x="83952" y="4448515"/>
                  <a:pt x="83952" y="4453075"/>
                  <a:pt x="80136" y="4454215"/>
                </a:cubicBezTo>
                <a:cubicBezTo>
                  <a:pt x="89040" y="4455355"/>
                  <a:pt x="94128" y="4467896"/>
                  <a:pt x="90312" y="4471316"/>
                </a:cubicBezTo>
                <a:cubicBezTo>
                  <a:pt x="99216" y="4478156"/>
                  <a:pt x="97944" y="4486137"/>
                  <a:pt x="91584" y="4494117"/>
                </a:cubicBezTo>
                <a:cubicBezTo>
                  <a:pt x="94128" y="4495257"/>
                  <a:pt x="92856" y="4498677"/>
                  <a:pt x="95400" y="4499817"/>
                </a:cubicBezTo>
                <a:cubicBezTo>
                  <a:pt x="83952" y="4500957"/>
                  <a:pt x="82680" y="4508938"/>
                  <a:pt x="77592" y="4513498"/>
                </a:cubicBezTo>
                <a:cubicBezTo>
                  <a:pt x="86496" y="4518058"/>
                  <a:pt x="73776" y="4524899"/>
                  <a:pt x="81408" y="4530599"/>
                </a:cubicBezTo>
                <a:cubicBezTo>
                  <a:pt x="81408" y="4534019"/>
                  <a:pt x="77592" y="4530599"/>
                  <a:pt x="77592" y="4532879"/>
                </a:cubicBezTo>
                <a:cubicBezTo>
                  <a:pt x="82680" y="4534019"/>
                  <a:pt x="76320" y="4535159"/>
                  <a:pt x="76320" y="4536299"/>
                </a:cubicBezTo>
                <a:cubicBezTo>
                  <a:pt x="78864" y="4536299"/>
                  <a:pt x="81408" y="4536299"/>
                  <a:pt x="81408" y="4537439"/>
                </a:cubicBezTo>
                <a:cubicBezTo>
                  <a:pt x="81408" y="4539720"/>
                  <a:pt x="76320" y="4538579"/>
                  <a:pt x="75048" y="4540859"/>
                </a:cubicBezTo>
                <a:cubicBezTo>
                  <a:pt x="86496" y="4551120"/>
                  <a:pt x="59784" y="4553400"/>
                  <a:pt x="61056" y="4562521"/>
                </a:cubicBezTo>
                <a:cubicBezTo>
                  <a:pt x="64872" y="4561381"/>
                  <a:pt x="68688" y="4568221"/>
                  <a:pt x="73776" y="4569361"/>
                </a:cubicBezTo>
                <a:cubicBezTo>
                  <a:pt x="72504" y="4569361"/>
                  <a:pt x="69960" y="4569361"/>
                  <a:pt x="69960" y="4570501"/>
                </a:cubicBezTo>
                <a:cubicBezTo>
                  <a:pt x="72504" y="4572781"/>
                  <a:pt x="75048" y="4575061"/>
                  <a:pt x="78864" y="4577341"/>
                </a:cubicBezTo>
                <a:cubicBezTo>
                  <a:pt x="75048" y="4583042"/>
                  <a:pt x="75048" y="4588742"/>
                  <a:pt x="81408" y="4595582"/>
                </a:cubicBezTo>
                <a:cubicBezTo>
                  <a:pt x="77592" y="4596723"/>
                  <a:pt x="77592" y="4599002"/>
                  <a:pt x="75048" y="4600143"/>
                </a:cubicBezTo>
                <a:cubicBezTo>
                  <a:pt x="77592" y="4601283"/>
                  <a:pt x="77592" y="4604703"/>
                  <a:pt x="78864" y="4605843"/>
                </a:cubicBezTo>
                <a:cubicBezTo>
                  <a:pt x="67416" y="4618384"/>
                  <a:pt x="48336" y="4634344"/>
                  <a:pt x="49608" y="4649165"/>
                </a:cubicBezTo>
                <a:cubicBezTo>
                  <a:pt x="39432" y="4659426"/>
                  <a:pt x="49608" y="4678807"/>
                  <a:pt x="50880" y="4684507"/>
                </a:cubicBezTo>
                <a:cubicBezTo>
                  <a:pt x="43248" y="4683367"/>
                  <a:pt x="49608" y="4685647"/>
                  <a:pt x="49608" y="4686787"/>
                </a:cubicBezTo>
                <a:cubicBezTo>
                  <a:pt x="47064" y="4689067"/>
                  <a:pt x="45792" y="4702748"/>
                  <a:pt x="53424" y="4708448"/>
                </a:cubicBezTo>
                <a:cubicBezTo>
                  <a:pt x="40704" y="4714149"/>
                  <a:pt x="44520" y="4731250"/>
                  <a:pt x="44520" y="4740370"/>
                </a:cubicBezTo>
                <a:cubicBezTo>
                  <a:pt x="39432" y="4742650"/>
                  <a:pt x="48336" y="4744930"/>
                  <a:pt x="45792" y="4748350"/>
                </a:cubicBezTo>
                <a:cubicBezTo>
                  <a:pt x="52152" y="4751770"/>
                  <a:pt x="43248" y="4757471"/>
                  <a:pt x="41976" y="4760891"/>
                </a:cubicBezTo>
                <a:cubicBezTo>
                  <a:pt x="40704" y="4767732"/>
                  <a:pt x="36888" y="4775712"/>
                  <a:pt x="36888" y="4783692"/>
                </a:cubicBezTo>
                <a:cubicBezTo>
                  <a:pt x="31800" y="4787112"/>
                  <a:pt x="53424" y="4815614"/>
                  <a:pt x="55968" y="4821314"/>
                </a:cubicBezTo>
                <a:cubicBezTo>
                  <a:pt x="58512" y="4827015"/>
                  <a:pt x="54696" y="4839555"/>
                  <a:pt x="48336" y="4841835"/>
                </a:cubicBezTo>
                <a:cubicBezTo>
                  <a:pt x="59784" y="4858936"/>
                  <a:pt x="54696" y="4876037"/>
                  <a:pt x="49608" y="4889718"/>
                </a:cubicBezTo>
                <a:cubicBezTo>
                  <a:pt x="54696" y="4895418"/>
                  <a:pt x="54696" y="4906819"/>
                  <a:pt x="57240" y="4917079"/>
                </a:cubicBezTo>
                <a:cubicBezTo>
                  <a:pt x="54696" y="4927340"/>
                  <a:pt x="49608" y="4941021"/>
                  <a:pt x="47064" y="4947861"/>
                </a:cubicBezTo>
                <a:cubicBezTo>
                  <a:pt x="45792" y="4952421"/>
                  <a:pt x="47064" y="4959262"/>
                  <a:pt x="41976" y="4961542"/>
                </a:cubicBezTo>
                <a:cubicBezTo>
                  <a:pt x="43248" y="4962682"/>
                  <a:pt x="45792" y="4960402"/>
                  <a:pt x="47064" y="4963822"/>
                </a:cubicBezTo>
                <a:cubicBezTo>
                  <a:pt x="44520" y="4969522"/>
                  <a:pt x="43248" y="4971802"/>
                  <a:pt x="38160" y="4974082"/>
                </a:cubicBezTo>
                <a:cubicBezTo>
                  <a:pt x="36888" y="4977503"/>
                  <a:pt x="44520" y="4974082"/>
                  <a:pt x="41976" y="4978643"/>
                </a:cubicBezTo>
                <a:cubicBezTo>
                  <a:pt x="44520" y="4978643"/>
                  <a:pt x="47064" y="4978643"/>
                  <a:pt x="45792" y="4976362"/>
                </a:cubicBezTo>
                <a:cubicBezTo>
                  <a:pt x="53424" y="4977503"/>
                  <a:pt x="43248" y="4980923"/>
                  <a:pt x="39432" y="4978643"/>
                </a:cubicBezTo>
                <a:cubicBezTo>
                  <a:pt x="39432" y="4980923"/>
                  <a:pt x="40704" y="4980923"/>
                  <a:pt x="41976" y="4980923"/>
                </a:cubicBezTo>
                <a:cubicBezTo>
                  <a:pt x="41976" y="4983203"/>
                  <a:pt x="35616" y="4980923"/>
                  <a:pt x="35616" y="4978643"/>
                </a:cubicBezTo>
                <a:cubicBezTo>
                  <a:pt x="30528" y="4980923"/>
                  <a:pt x="39432" y="4985483"/>
                  <a:pt x="31800" y="4983203"/>
                </a:cubicBezTo>
                <a:cubicBezTo>
                  <a:pt x="35616" y="4990043"/>
                  <a:pt x="35616" y="4990043"/>
                  <a:pt x="44520" y="4991183"/>
                </a:cubicBezTo>
                <a:cubicBezTo>
                  <a:pt x="39432" y="4995744"/>
                  <a:pt x="44520" y="5000304"/>
                  <a:pt x="45792" y="5000304"/>
                </a:cubicBezTo>
                <a:cubicBezTo>
                  <a:pt x="40704" y="5015124"/>
                  <a:pt x="55968" y="5036785"/>
                  <a:pt x="39432" y="5049326"/>
                </a:cubicBezTo>
                <a:cubicBezTo>
                  <a:pt x="47064" y="5051606"/>
                  <a:pt x="39432" y="5059587"/>
                  <a:pt x="49608" y="5059587"/>
                </a:cubicBezTo>
                <a:cubicBezTo>
                  <a:pt x="50880" y="5072127"/>
                  <a:pt x="61056" y="5077828"/>
                  <a:pt x="59784" y="5091509"/>
                </a:cubicBezTo>
                <a:cubicBezTo>
                  <a:pt x="62328" y="5092649"/>
                  <a:pt x="63600" y="5094929"/>
                  <a:pt x="68688" y="5094929"/>
                </a:cubicBezTo>
                <a:cubicBezTo>
                  <a:pt x="72504" y="5114310"/>
                  <a:pt x="76320" y="5123430"/>
                  <a:pt x="63600" y="5142811"/>
                </a:cubicBezTo>
                <a:cubicBezTo>
                  <a:pt x="68688" y="5143951"/>
                  <a:pt x="73776" y="5153072"/>
                  <a:pt x="69960" y="5162192"/>
                </a:cubicBezTo>
                <a:cubicBezTo>
                  <a:pt x="69960" y="5163332"/>
                  <a:pt x="73776" y="5162192"/>
                  <a:pt x="73776" y="5164472"/>
                </a:cubicBezTo>
                <a:cubicBezTo>
                  <a:pt x="69960" y="5170173"/>
                  <a:pt x="71232" y="5179293"/>
                  <a:pt x="72504" y="5184993"/>
                </a:cubicBezTo>
                <a:cubicBezTo>
                  <a:pt x="59784" y="5191834"/>
                  <a:pt x="75048" y="5200954"/>
                  <a:pt x="67416" y="5207794"/>
                </a:cubicBezTo>
                <a:cubicBezTo>
                  <a:pt x="72504" y="5211215"/>
                  <a:pt x="69960" y="5215775"/>
                  <a:pt x="66144" y="5219195"/>
                </a:cubicBezTo>
                <a:cubicBezTo>
                  <a:pt x="75048" y="5216915"/>
                  <a:pt x="67416" y="5220335"/>
                  <a:pt x="75048" y="5221475"/>
                </a:cubicBezTo>
                <a:cubicBezTo>
                  <a:pt x="67416" y="5227176"/>
                  <a:pt x="76320" y="5228316"/>
                  <a:pt x="71232" y="5231736"/>
                </a:cubicBezTo>
                <a:cubicBezTo>
                  <a:pt x="76320" y="5235156"/>
                  <a:pt x="75048" y="5244277"/>
                  <a:pt x="75048" y="5252257"/>
                </a:cubicBezTo>
                <a:cubicBezTo>
                  <a:pt x="71232" y="5251117"/>
                  <a:pt x="71232" y="5254537"/>
                  <a:pt x="66144" y="5253397"/>
                </a:cubicBezTo>
                <a:cubicBezTo>
                  <a:pt x="69960" y="5261377"/>
                  <a:pt x="66144" y="5268218"/>
                  <a:pt x="61056" y="5277338"/>
                </a:cubicBezTo>
                <a:cubicBezTo>
                  <a:pt x="73776" y="5291019"/>
                  <a:pt x="58512" y="5301280"/>
                  <a:pt x="69960" y="5314960"/>
                </a:cubicBezTo>
                <a:cubicBezTo>
                  <a:pt x="69960" y="5314960"/>
                  <a:pt x="69960" y="5316100"/>
                  <a:pt x="68688" y="5317240"/>
                </a:cubicBezTo>
                <a:cubicBezTo>
                  <a:pt x="73776" y="5312680"/>
                  <a:pt x="76320" y="5312680"/>
                  <a:pt x="77592" y="5312680"/>
                </a:cubicBezTo>
                <a:cubicBezTo>
                  <a:pt x="71232" y="5313820"/>
                  <a:pt x="69960" y="5319521"/>
                  <a:pt x="62328" y="5324081"/>
                </a:cubicBezTo>
                <a:cubicBezTo>
                  <a:pt x="62328" y="5326361"/>
                  <a:pt x="66144" y="5322941"/>
                  <a:pt x="68688" y="5325221"/>
                </a:cubicBezTo>
                <a:cubicBezTo>
                  <a:pt x="66144" y="5333201"/>
                  <a:pt x="53424" y="5343462"/>
                  <a:pt x="66144" y="5352582"/>
                </a:cubicBezTo>
                <a:cubicBezTo>
                  <a:pt x="64872" y="5357142"/>
                  <a:pt x="67416" y="5360563"/>
                  <a:pt x="62328" y="5363983"/>
                </a:cubicBezTo>
                <a:cubicBezTo>
                  <a:pt x="64872" y="5365123"/>
                  <a:pt x="64872" y="5367403"/>
                  <a:pt x="66144" y="5368543"/>
                </a:cubicBezTo>
                <a:cubicBezTo>
                  <a:pt x="66144" y="5373103"/>
                  <a:pt x="59784" y="5373103"/>
                  <a:pt x="59784" y="5374243"/>
                </a:cubicBezTo>
                <a:cubicBezTo>
                  <a:pt x="61056" y="5376524"/>
                  <a:pt x="66144" y="5374243"/>
                  <a:pt x="68688" y="5374243"/>
                </a:cubicBezTo>
                <a:cubicBezTo>
                  <a:pt x="66144" y="5376524"/>
                  <a:pt x="63600" y="5381084"/>
                  <a:pt x="71232" y="5379944"/>
                </a:cubicBezTo>
                <a:cubicBezTo>
                  <a:pt x="73776" y="5384504"/>
                  <a:pt x="68688" y="5386784"/>
                  <a:pt x="73776" y="5387924"/>
                </a:cubicBezTo>
                <a:cubicBezTo>
                  <a:pt x="69960" y="5389064"/>
                  <a:pt x="72504" y="5394765"/>
                  <a:pt x="66144" y="5394765"/>
                </a:cubicBezTo>
                <a:cubicBezTo>
                  <a:pt x="77592" y="5400465"/>
                  <a:pt x="72504" y="5407305"/>
                  <a:pt x="76320" y="5415286"/>
                </a:cubicBezTo>
                <a:cubicBezTo>
                  <a:pt x="75048" y="5415286"/>
                  <a:pt x="75048" y="5414145"/>
                  <a:pt x="73776" y="5414145"/>
                </a:cubicBezTo>
                <a:cubicBezTo>
                  <a:pt x="68688" y="5414145"/>
                  <a:pt x="77592" y="5417566"/>
                  <a:pt x="72504" y="5417566"/>
                </a:cubicBezTo>
                <a:cubicBezTo>
                  <a:pt x="85224" y="5423266"/>
                  <a:pt x="69960" y="5441507"/>
                  <a:pt x="63600" y="5452907"/>
                </a:cubicBezTo>
                <a:cubicBezTo>
                  <a:pt x="69960" y="5457468"/>
                  <a:pt x="58512" y="5480269"/>
                  <a:pt x="67416" y="5487109"/>
                </a:cubicBezTo>
                <a:cubicBezTo>
                  <a:pt x="67416" y="5489389"/>
                  <a:pt x="61056" y="5488249"/>
                  <a:pt x="59784" y="5487109"/>
                </a:cubicBezTo>
                <a:cubicBezTo>
                  <a:pt x="66144" y="5489389"/>
                  <a:pt x="62328" y="5492810"/>
                  <a:pt x="67416" y="5495090"/>
                </a:cubicBezTo>
                <a:cubicBezTo>
                  <a:pt x="68688" y="5500790"/>
                  <a:pt x="68688" y="5506490"/>
                  <a:pt x="62328" y="5509910"/>
                </a:cubicBezTo>
                <a:cubicBezTo>
                  <a:pt x="67416" y="5511051"/>
                  <a:pt x="66144" y="5512191"/>
                  <a:pt x="68688" y="5514471"/>
                </a:cubicBezTo>
                <a:cubicBezTo>
                  <a:pt x="71232" y="5517891"/>
                  <a:pt x="77592" y="5517891"/>
                  <a:pt x="69960" y="5519031"/>
                </a:cubicBezTo>
                <a:cubicBezTo>
                  <a:pt x="71232" y="5520171"/>
                  <a:pt x="72504" y="5520171"/>
                  <a:pt x="73776" y="5521311"/>
                </a:cubicBezTo>
                <a:cubicBezTo>
                  <a:pt x="72504" y="5524731"/>
                  <a:pt x="69960" y="5527011"/>
                  <a:pt x="69960" y="5528151"/>
                </a:cubicBezTo>
                <a:cubicBezTo>
                  <a:pt x="72504" y="5530432"/>
                  <a:pt x="76320" y="5530432"/>
                  <a:pt x="72504" y="5533852"/>
                </a:cubicBezTo>
                <a:cubicBezTo>
                  <a:pt x="90312" y="5541832"/>
                  <a:pt x="68688" y="5562353"/>
                  <a:pt x="78864" y="5570334"/>
                </a:cubicBezTo>
                <a:cubicBezTo>
                  <a:pt x="82680" y="5579454"/>
                  <a:pt x="75048" y="5588575"/>
                  <a:pt x="80136" y="5594275"/>
                </a:cubicBezTo>
                <a:cubicBezTo>
                  <a:pt x="80136" y="5595415"/>
                  <a:pt x="76320" y="5595415"/>
                  <a:pt x="73776" y="5595415"/>
                </a:cubicBezTo>
                <a:cubicBezTo>
                  <a:pt x="75048" y="5596555"/>
                  <a:pt x="76320" y="5597695"/>
                  <a:pt x="80136" y="5597695"/>
                </a:cubicBezTo>
                <a:cubicBezTo>
                  <a:pt x="80136" y="5598835"/>
                  <a:pt x="77592" y="5598835"/>
                  <a:pt x="77592" y="5597695"/>
                </a:cubicBezTo>
                <a:cubicBezTo>
                  <a:pt x="71232" y="5607956"/>
                  <a:pt x="64872" y="5619356"/>
                  <a:pt x="68688" y="5633037"/>
                </a:cubicBezTo>
                <a:cubicBezTo>
                  <a:pt x="67416" y="5633037"/>
                  <a:pt x="66144" y="5633037"/>
                  <a:pt x="64872" y="5633037"/>
                </a:cubicBezTo>
                <a:cubicBezTo>
                  <a:pt x="66144" y="5641017"/>
                  <a:pt x="58512" y="5645578"/>
                  <a:pt x="67416" y="5650138"/>
                </a:cubicBezTo>
                <a:cubicBezTo>
                  <a:pt x="63600" y="5650138"/>
                  <a:pt x="64872" y="5652418"/>
                  <a:pt x="62328" y="5654698"/>
                </a:cubicBezTo>
                <a:cubicBezTo>
                  <a:pt x="61056" y="5656978"/>
                  <a:pt x="64872" y="5656978"/>
                  <a:pt x="66144" y="5656978"/>
                </a:cubicBezTo>
                <a:cubicBezTo>
                  <a:pt x="63600" y="5664959"/>
                  <a:pt x="67416" y="5672939"/>
                  <a:pt x="64872" y="5675219"/>
                </a:cubicBezTo>
                <a:cubicBezTo>
                  <a:pt x="68688" y="5676359"/>
                  <a:pt x="71232" y="5679780"/>
                  <a:pt x="75048" y="5682060"/>
                </a:cubicBezTo>
                <a:cubicBezTo>
                  <a:pt x="63600" y="5693460"/>
                  <a:pt x="73776" y="5708281"/>
                  <a:pt x="75048" y="5717401"/>
                </a:cubicBezTo>
                <a:cubicBezTo>
                  <a:pt x="71232" y="5725382"/>
                  <a:pt x="66144" y="5741343"/>
                  <a:pt x="59784" y="5756163"/>
                </a:cubicBezTo>
                <a:cubicBezTo>
                  <a:pt x="64872" y="5761864"/>
                  <a:pt x="58512" y="5770984"/>
                  <a:pt x="63600" y="5773264"/>
                </a:cubicBezTo>
                <a:cubicBezTo>
                  <a:pt x="62328" y="5774404"/>
                  <a:pt x="61056" y="5774404"/>
                  <a:pt x="59784" y="5775545"/>
                </a:cubicBezTo>
                <a:cubicBezTo>
                  <a:pt x="63600" y="5783525"/>
                  <a:pt x="71232" y="5793786"/>
                  <a:pt x="66144" y="5799486"/>
                </a:cubicBezTo>
                <a:cubicBezTo>
                  <a:pt x="71232" y="5824567"/>
                  <a:pt x="59784" y="5839388"/>
                  <a:pt x="54696" y="5861049"/>
                </a:cubicBezTo>
                <a:cubicBezTo>
                  <a:pt x="59784" y="5875870"/>
                  <a:pt x="52152" y="5896391"/>
                  <a:pt x="67416" y="5912351"/>
                </a:cubicBezTo>
                <a:cubicBezTo>
                  <a:pt x="64872" y="5921473"/>
                  <a:pt x="64872" y="5927173"/>
                  <a:pt x="69960" y="5934013"/>
                </a:cubicBezTo>
                <a:cubicBezTo>
                  <a:pt x="66144" y="5940853"/>
                  <a:pt x="68688" y="5944274"/>
                  <a:pt x="71232" y="5948834"/>
                </a:cubicBezTo>
                <a:cubicBezTo>
                  <a:pt x="72504" y="5948834"/>
                  <a:pt x="75048" y="5946553"/>
                  <a:pt x="72504" y="5946553"/>
                </a:cubicBezTo>
                <a:cubicBezTo>
                  <a:pt x="75048" y="5943133"/>
                  <a:pt x="77592" y="5953394"/>
                  <a:pt x="72504" y="5952254"/>
                </a:cubicBezTo>
                <a:cubicBezTo>
                  <a:pt x="87768" y="5960234"/>
                  <a:pt x="89040" y="5970495"/>
                  <a:pt x="80136" y="5977335"/>
                </a:cubicBezTo>
                <a:cubicBezTo>
                  <a:pt x="85224" y="5980755"/>
                  <a:pt x="85224" y="5980755"/>
                  <a:pt x="86496" y="5985316"/>
                </a:cubicBezTo>
                <a:cubicBezTo>
                  <a:pt x="83952" y="5985316"/>
                  <a:pt x="82680" y="5985316"/>
                  <a:pt x="82680" y="5986455"/>
                </a:cubicBezTo>
                <a:cubicBezTo>
                  <a:pt x="87768" y="5987596"/>
                  <a:pt x="81408" y="5989876"/>
                  <a:pt x="85224" y="5995576"/>
                </a:cubicBezTo>
                <a:cubicBezTo>
                  <a:pt x="78864" y="5994436"/>
                  <a:pt x="87768" y="5997856"/>
                  <a:pt x="81408" y="5997856"/>
                </a:cubicBezTo>
                <a:cubicBezTo>
                  <a:pt x="81408" y="5998996"/>
                  <a:pt x="83952" y="5998996"/>
                  <a:pt x="85224" y="5998996"/>
                </a:cubicBezTo>
                <a:cubicBezTo>
                  <a:pt x="85224" y="6000136"/>
                  <a:pt x="80136" y="6000136"/>
                  <a:pt x="82680" y="6003556"/>
                </a:cubicBezTo>
                <a:cubicBezTo>
                  <a:pt x="77592" y="5997856"/>
                  <a:pt x="80136" y="6009257"/>
                  <a:pt x="72504" y="6008117"/>
                </a:cubicBezTo>
                <a:cubicBezTo>
                  <a:pt x="75048" y="6016097"/>
                  <a:pt x="77592" y="6027498"/>
                  <a:pt x="75048" y="6041179"/>
                </a:cubicBezTo>
                <a:cubicBezTo>
                  <a:pt x="75048" y="6043458"/>
                  <a:pt x="72504" y="6048019"/>
                  <a:pt x="81408" y="6049159"/>
                </a:cubicBezTo>
                <a:cubicBezTo>
                  <a:pt x="80136" y="6052579"/>
                  <a:pt x="75048" y="6060559"/>
                  <a:pt x="73776" y="6061700"/>
                </a:cubicBezTo>
                <a:cubicBezTo>
                  <a:pt x="69960" y="6069680"/>
                  <a:pt x="63600" y="6077660"/>
                  <a:pt x="71232" y="6083360"/>
                </a:cubicBezTo>
                <a:cubicBezTo>
                  <a:pt x="71232" y="6084501"/>
                  <a:pt x="68688" y="6084501"/>
                  <a:pt x="68688" y="6085641"/>
                </a:cubicBezTo>
                <a:cubicBezTo>
                  <a:pt x="69960" y="6086781"/>
                  <a:pt x="71232" y="6086781"/>
                  <a:pt x="72504" y="6087921"/>
                </a:cubicBezTo>
                <a:cubicBezTo>
                  <a:pt x="76320" y="6089061"/>
                  <a:pt x="75048" y="6085641"/>
                  <a:pt x="76320" y="6084501"/>
                </a:cubicBezTo>
                <a:cubicBezTo>
                  <a:pt x="78864" y="6084501"/>
                  <a:pt x="73776" y="6091341"/>
                  <a:pt x="78864" y="6089061"/>
                </a:cubicBezTo>
                <a:cubicBezTo>
                  <a:pt x="78864" y="6093621"/>
                  <a:pt x="68688" y="6098182"/>
                  <a:pt x="71232" y="6105022"/>
                </a:cubicBezTo>
                <a:cubicBezTo>
                  <a:pt x="71232" y="6107302"/>
                  <a:pt x="75048" y="6106162"/>
                  <a:pt x="76320" y="6106162"/>
                </a:cubicBezTo>
                <a:cubicBezTo>
                  <a:pt x="76320" y="6106162"/>
                  <a:pt x="75048" y="6106162"/>
                  <a:pt x="75048" y="6106162"/>
                </a:cubicBezTo>
                <a:cubicBezTo>
                  <a:pt x="80136" y="6110722"/>
                  <a:pt x="63600" y="6108442"/>
                  <a:pt x="69960" y="6115283"/>
                </a:cubicBezTo>
                <a:cubicBezTo>
                  <a:pt x="76320" y="6110722"/>
                  <a:pt x="81408" y="6110722"/>
                  <a:pt x="89040" y="6107302"/>
                </a:cubicBezTo>
                <a:cubicBezTo>
                  <a:pt x="87768" y="6109582"/>
                  <a:pt x="87768" y="6110722"/>
                  <a:pt x="89040" y="6111862"/>
                </a:cubicBezTo>
                <a:cubicBezTo>
                  <a:pt x="86496" y="6111862"/>
                  <a:pt x="80136" y="6111862"/>
                  <a:pt x="75048" y="6113002"/>
                </a:cubicBezTo>
                <a:cubicBezTo>
                  <a:pt x="75048" y="6114142"/>
                  <a:pt x="75048" y="6116423"/>
                  <a:pt x="73776" y="6116423"/>
                </a:cubicBezTo>
                <a:cubicBezTo>
                  <a:pt x="76320" y="6119843"/>
                  <a:pt x="77592" y="6114142"/>
                  <a:pt x="81408" y="6114142"/>
                </a:cubicBezTo>
                <a:cubicBezTo>
                  <a:pt x="82680" y="6118703"/>
                  <a:pt x="78864" y="6120983"/>
                  <a:pt x="76320" y="6123263"/>
                </a:cubicBezTo>
                <a:cubicBezTo>
                  <a:pt x="87768" y="6128963"/>
                  <a:pt x="69960" y="6141504"/>
                  <a:pt x="82680" y="6144924"/>
                </a:cubicBezTo>
                <a:cubicBezTo>
                  <a:pt x="82680" y="6147204"/>
                  <a:pt x="77592" y="6147204"/>
                  <a:pt x="75048" y="6149485"/>
                </a:cubicBezTo>
                <a:cubicBezTo>
                  <a:pt x="77592" y="6152905"/>
                  <a:pt x="76320" y="6149485"/>
                  <a:pt x="81408" y="6150624"/>
                </a:cubicBezTo>
                <a:cubicBezTo>
                  <a:pt x="83952" y="6163165"/>
                  <a:pt x="95400" y="6180266"/>
                  <a:pt x="76320" y="6189387"/>
                </a:cubicBezTo>
                <a:cubicBezTo>
                  <a:pt x="76320" y="6191666"/>
                  <a:pt x="77592" y="6192807"/>
                  <a:pt x="78864" y="6193946"/>
                </a:cubicBezTo>
                <a:cubicBezTo>
                  <a:pt x="71232" y="6199647"/>
                  <a:pt x="59784" y="6208767"/>
                  <a:pt x="66144" y="6215608"/>
                </a:cubicBezTo>
                <a:cubicBezTo>
                  <a:pt x="58512" y="6216748"/>
                  <a:pt x="59784" y="6225868"/>
                  <a:pt x="58512" y="6227008"/>
                </a:cubicBezTo>
                <a:cubicBezTo>
                  <a:pt x="54696" y="6232709"/>
                  <a:pt x="47064" y="6237269"/>
                  <a:pt x="47064" y="6244109"/>
                </a:cubicBezTo>
                <a:cubicBezTo>
                  <a:pt x="43248" y="6246390"/>
                  <a:pt x="43248" y="6247529"/>
                  <a:pt x="36888" y="6246390"/>
                </a:cubicBezTo>
                <a:cubicBezTo>
                  <a:pt x="36888" y="6247529"/>
                  <a:pt x="41976" y="6249810"/>
                  <a:pt x="43248" y="6247529"/>
                </a:cubicBezTo>
                <a:cubicBezTo>
                  <a:pt x="47064" y="6248669"/>
                  <a:pt x="39432" y="6252090"/>
                  <a:pt x="47064" y="6250949"/>
                </a:cubicBezTo>
                <a:cubicBezTo>
                  <a:pt x="45792" y="6252090"/>
                  <a:pt x="41976" y="6252090"/>
                  <a:pt x="40704" y="6254369"/>
                </a:cubicBezTo>
                <a:cubicBezTo>
                  <a:pt x="40704" y="6255510"/>
                  <a:pt x="43248" y="6255510"/>
                  <a:pt x="43248" y="6254369"/>
                </a:cubicBezTo>
                <a:cubicBezTo>
                  <a:pt x="41976" y="6260070"/>
                  <a:pt x="33072" y="6268050"/>
                  <a:pt x="24168" y="6271470"/>
                </a:cubicBezTo>
                <a:cubicBezTo>
                  <a:pt x="26712" y="6279451"/>
                  <a:pt x="24168" y="6280591"/>
                  <a:pt x="30528" y="6285151"/>
                </a:cubicBezTo>
                <a:cubicBezTo>
                  <a:pt x="29256" y="6289712"/>
                  <a:pt x="31800" y="6299972"/>
                  <a:pt x="27984" y="6296552"/>
                </a:cubicBezTo>
                <a:cubicBezTo>
                  <a:pt x="27984" y="6298832"/>
                  <a:pt x="27984" y="6302252"/>
                  <a:pt x="31800" y="6301112"/>
                </a:cubicBezTo>
                <a:cubicBezTo>
                  <a:pt x="27984" y="6303393"/>
                  <a:pt x="29256" y="6310233"/>
                  <a:pt x="24168" y="6312513"/>
                </a:cubicBezTo>
                <a:cubicBezTo>
                  <a:pt x="25440" y="6313653"/>
                  <a:pt x="25440" y="6312513"/>
                  <a:pt x="27984" y="6312513"/>
                </a:cubicBezTo>
                <a:cubicBezTo>
                  <a:pt x="25440" y="6317073"/>
                  <a:pt x="31800" y="6318213"/>
                  <a:pt x="26712" y="6318213"/>
                </a:cubicBezTo>
                <a:cubicBezTo>
                  <a:pt x="33072" y="6323914"/>
                  <a:pt x="31800" y="6328473"/>
                  <a:pt x="29256" y="6334174"/>
                </a:cubicBezTo>
                <a:cubicBezTo>
                  <a:pt x="29256" y="6335314"/>
                  <a:pt x="31800" y="6335314"/>
                  <a:pt x="31800" y="6334174"/>
                </a:cubicBezTo>
                <a:cubicBezTo>
                  <a:pt x="29256" y="6338734"/>
                  <a:pt x="24168" y="6354695"/>
                  <a:pt x="34344" y="6360396"/>
                </a:cubicBezTo>
                <a:cubicBezTo>
                  <a:pt x="33072" y="6375216"/>
                  <a:pt x="36888" y="6378636"/>
                  <a:pt x="35616" y="6390037"/>
                </a:cubicBezTo>
                <a:cubicBezTo>
                  <a:pt x="33072" y="6393457"/>
                  <a:pt x="29256" y="6394597"/>
                  <a:pt x="26712" y="6398017"/>
                </a:cubicBezTo>
                <a:cubicBezTo>
                  <a:pt x="27984" y="6398017"/>
                  <a:pt x="29256" y="6396877"/>
                  <a:pt x="30528" y="6396877"/>
                </a:cubicBezTo>
                <a:cubicBezTo>
                  <a:pt x="26712" y="6401438"/>
                  <a:pt x="30528" y="6399157"/>
                  <a:pt x="27984" y="6403718"/>
                </a:cubicBezTo>
                <a:cubicBezTo>
                  <a:pt x="31800" y="6399157"/>
                  <a:pt x="29256" y="6411698"/>
                  <a:pt x="25440" y="6413978"/>
                </a:cubicBezTo>
                <a:cubicBezTo>
                  <a:pt x="26712" y="6415118"/>
                  <a:pt x="27984" y="6417399"/>
                  <a:pt x="31800" y="6417399"/>
                </a:cubicBezTo>
                <a:cubicBezTo>
                  <a:pt x="27984" y="6416258"/>
                  <a:pt x="24168" y="6424239"/>
                  <a:pt x="29256" y="6426519"/>
                </a:cubicBezTo>
                <a:cubicBezTo>
                  <a:pt x="21624" y="6436779"/>
                  <a:pt x="29256" y="6440200"/>
                  <a:pt x="29256" y="6448180"/>
                </a:cubicBezTo>
                <a:cubicBezTo>
                  <a:pt x="31800" y="6448180"/>
                  <a:pt x="36888" y="6447040"/>
                  <a:pt x="35616" y="6450460"/>
                </a:cubicBezTo>
                <a:cubicBezTo>
                  <a:pt x="30528" y="6448180"/>
                  <a:pt x="36888" y="6451600"/>
                  <a:pt x="31800" y="6452740"/>
                </a:cubicBezTo>
                <a:cubicBezTo>
                  <a:pt x="35616" y="6455020"/>
                  <a:pt x="35616" y="6459580"/>
                  <a:pt x="40704" y="6459580"/>
                </a:cubicBezTo>
                <a:cubicBezTo>
                  <a:pt x="39432" y="6461861"/>
                  <a:pt x="35616" y="6464141"/>
                  <a:pt x="38160" y="6466421"/>
                </a:cubicBezTo>
                <a:cubicBezTo>
                  <a:pt x="44520" y="6467561"/>
                  <a:pt x="35616" y="6464141"/>
                  <a:pt x="41976" y="6464141"/>
                </a:cubicBezTo>
                <a:cubicBezTo>
                  <a:pt x="38160" y="6477822"/>
                  <a:pt x="47064" y="6496062"/>
                  <a:pt x="43248" y="6509743"/>
                </a:cubicBezTo>
                <a:cubicBezTo>
                  <a:pt x="48336" y="6510883"/>
                  <a:pt x="45792" y="6512023"/>
                  <a:pt x="47064" y="6515444"/>
                </a:cubicBezTo>
                <a:cubicBezTo>
                  <a:pt x="41976" y="6513163"/>
                  <a:pt x="48336" y="6516583"/>
                  <a:pt x="43248" y="6516583"/>
                </a:cubicBezTo>
                <a:cubicBezTo>
                  <a:pt x="45792" y="6521144"/>
                  <a:pt x="44520" y="6515444"/>
                  <a:pt x="50880" y="6516583"/>
                </a:cubicBezTo>
                <a:cubicBezTo>
                  <a:pt x="48336" y="6518864"/>
                  <a:pt x="49608" y="6524564"/>
                  <a:pt x="50880" y="6526844"/>
                </a:cubicBezTo>
                <a:cubicBezTo>
                  <a:pt x="49608" y="6526844"/>
                  <a:pt x="48336" y="6526844"/>
                  <a:pt x="47064" y="6526844"/>
                </a:cubicBezTo>
                <a:cubicBezTo>
                  <a:pt x="52152" y="6530264"/>
                  <a:pt x="48336" y="6538245"/>
                  <a:pt x="47064" y="6542805"/>
                </a:cubicBezTo>
                <a:cubicBezTo>
                  <a:pt x="48336" y="6542805"/>
                  <a:pt x="49608" y="6541665"/>
                  <a:pt x="49608" y="6540525"/>
                </a:cubicBezTo>
                <a:cubicBezTo>
                  <a:pt x="52152" y="6541665"/>
                  <a:pt x="48336" y="6543945"/>
                  <a:pt x="44520" y="6543945"/>
                </a:cubicBezTo>
                <a:cubicBezTo>
                  <a:pt x="45792" y="6545085"/>
                  <a:pt x="39432" y="6545085"/>
                  <a:pt x="43248" y="6546225"/>
                </a:cubicBezTo>
                <a:cubicBezTo>
                  <a:pt x="40704" y="6549645"/>
                  <a:pt x="38160" y="6542805"/>
                  <a:pt x="35616" y="6546225"/>
                </a:cubicBezTo>
                <a:cubicBezTo>
                  <a:pt x="43248" y="6547365"/>
                  <a:pt x="36888" y="6550785"/>
                  <a:pt x="44520" y="6551926"/>
                </a:cubicBezTo>
                <a:cubicBezTo>
                  <a:pt x="40704" y="6551926"/>
                  <a:pt x="43248" y="6557626"/>
                  <a:pt x="38160" y="6557626"/>
                </a:cubicBezTo>
                <a:cubicBezTo>
                  <a:pt x="41976" y="6558766"/>
                  <a:pt x="40704" y="6564466"/>
                  <a:pt x="44520" y="6561046"/>
                </a:cubicBezTo>
                <a:cubicBezTo>
                  <a:pt x="48336" y="6566746"/>
                  <a:pt x="55968" y="6570166"/>
                  <a:pt x="59784" y="6575867"/>
                </a:cubicBezTo>
                <a:cubicBezTo>
                  <a:pt x="59784" y="6589547"/>
                  <a:pt x="63600" y="6603228"/>
                  <a:pt x="59784" y="6618049"/>
                </a:cubicBezTo>
                <a:cubicBezTo>
                  <a:pt x="52152" y="6622609"/>
                  <a:pt x="52152" y="6629450"/>
                  <a:pt x="54696" y="6636290"/>
                </a:cubicBezTo>
                <a:cubicBezTo>
                  <a:pt x="53424" y="6636290"/>
                  <a:pt x="52152" y="6635150"/>
                  <a:pt x="50880" y="6635150"/>
                </a:cubicBezTo>
                <a:cubicBezTo>
                  <a:pt x="52152" y="6636290"/>
                  <a:pt x="52152" y="6637430"/>
                  <a:pt x="50880" y="6637430"/>
                </a:cubicBezTo>
                <a:cubicBezTo>
                  <a:pt x="57240" y="6645411"/>
                  <a:pt x="48336" y="6654531"/>
                  <a:pt x="52152" y="6656811"/>
                </a:cubicBezTo>
                <a:cubicBezTo>
                  <a:pt x="52152" y="6659091"/>
                  <a:pt x="50880" y="6657951"/>
                  <a:pt x="49608" y="6657951"/>
                </a:cubicBezTo>
                <a:cubicBezTo>
                  <a:pt x="45792" y="6659091"/>
                  <a:pt x="53424" y="6661371"/>
                  <a:pt x="52152" y="6663651"/>
                </a:cubicBezTo>
                <a:cubicBezTo>
                  <a:pt x="40704" y="6669352"/>
                  <a:pt x="44520" y="6683032"/>
                  <a:pt x="40704" y="6691013"/>
                </a:cubicBezTo>
                <a:cubicBezTo>
                  <a:pt x="41976" y="6689873"/>
                  <a:pt x="41976" y="6688733"/>
                  <a:pt x="44520" y="6688733"/>
                </a:cubicBezTo>
                <a:cubicBezTo>
                  <a:pt x="40704" y="6693293"/>
                  <a:pt x="43248" y="6698993"/>
                  <a:pt x="43248" y="6703553"/>
                </a:cubicBezTo>
                <a:cubicBezTo>
                  <a:pt x="40704" y="6703553"/>
                  <a:pt x="40704" y="6701273"/>
                  <a:pt x="36888" y="6700133"/>
                </a:cubicBezTo>
                <a:cubicBezTo>
                  <a:pt x="40704" y="6703553"/>
                  <a:pt x="43248" y="6716094"/>
                  <a:pt x="38160" y="6716094"/>
                </a:cubicBezTo>
                <a:cubicBezTo>
                  <a:pt x="41976" y="6718374"/>
                  <a:pt x="40704" y="6719515"/>
                  <a:pt x="44520" y="6719515"/>
                </a:cubicBezTo>
                <a:cubicBezTo>
                  <a:pt x="41976" y="6722935"/>
                  <a:pt x="39432" y="6725215"/>
                  <a:pt x="35616" y="6729775"/>
                </a:cubicBezTo>
                <a:cubicBezTo>
                  <a:pt x="38160" y="6733195"/>
                  <a:pt x="39432" y="6744595"/>
                  <a:pt x="34344" y="6744595"/>
                </a:cubicBezTo>
                <a:cubicBezTo>
                  <a:pt x="35616" y="6748016"/>
                  <a:pt x="36888" y="6745736"/>
                  <a:pt x="40704" y="6745736"/>
                </a:cubicBezTo>
                <a:cubicBezTo>
                  <a:pt x="38160" y="6746876"/>
                  <a:pt x="35616" y="6749156"/>
                  <a:pt x="33072" y="6751436"/>
                </a:cubicBezTo>
                <a:cubicBezTo>
                  <a:pt x="35616" y="6752576"/>
                  <a:pt x="36888" y="6751436"/>
                  <a:pt x="33072" y="6754856"/>
                </a:cubicBezTo>
                <a:cubicBezTo>
                  <a:pt x="35616" y="6757136"/>
                  <a:pt x="39432" y="6758276"/>
                  <a:pt x="41976" y="6759417"/>
                </a:cubicBezTo>
                <a:cubicBezTo>
                  <a:pt x="39432" y="6767397"/>
                  <a:pt x="41976" y="6768537"/>
                  <a:pt x="39432" y="6774237"/>
                </a:cubicBezTo>
                <a:cubicBezTo>
                  <a:pt x="45792" y="6776518"/>
                  <a:pt x="45792" y="6787918"/>
                  <a:pt x="48336" y="6794758"/>
                </a:cubicBezTo>
                <a:cubicBezTo>
                  <a:pt x="47064" y="6794758"/>
                  <a:pt x="45792" y="6794758"/>
                  <a:pt x="44520" y="6794758"/>
                </a:cubicBezTo>
                <a:cubicBezTo>
                  <a:pt x="49608" y="6806159"/>
                  <a:pt x="39432" y="6815279"/>
                  <a:pt x="27984" y="6827820"/>
                </a:cubicBezTo>
                <a:cubicBezTo>
                  <a:pt x="30528" y="6827820"/>
                  <a:pt x="33072" y="6830100"/>
                  <a:pt x="35616" y="6832380"/>
                </a:cubicBezTo>
                <a:cubicBezTo>
                  <a:pt x="34344" y="6838080"/>
                  <a:pt x="41976" y="6849481"/>
                  <a:pt x="44520" y="6855181"/>
                </a:cubicBezTo>
                <a:lnTo>
                  <a:pt x="3838879" y="6855181"/>
                </a:lnTo>
                <a:lnTo>
                  <a:pt x="3838879" y="6856322"/>
                </a:lnTo>
                <a:lnTo>
                  <a:pt x="6179348" y="6856322"/>
                </a:lnTo>
                <a:lnTo>
                  <a:pt x="6192068" y="6856322"/>
                </a:lnTo>
                <a:lnTo>
                  <a:pt x="6192068" y="5978476"/>
                </a:lnTo>
                <a:lnTo>
                  <a:pt x="6192068" y="0"/>
                </a:lnTo>
                <a:lnTo>
                  <a:pt x="25439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752889" y="1072896"/>
            <a:ext cx="3242642" cy="4718304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381000">
              <a:srgbClr val="000000">
                <a:alpha val="24705"/>
              </a:srgbClr>
            </a:outerShdw>
          </a:effectLst>
        </p:spPr>
        <p:txBody>
          <a:bodyPr anchorCtr="0" anchor="ctr" bIns="0" lIns="91425" spcFirstLastPara="1" rIns="0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Arial Black"/>
              <a:buNone/>
              <a:defRPr b="1" i="0" sz="405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18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3" name="Google Shape;43;p18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18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8"/>
          <p:cNvGrpSpPr/>
          <p:nvPr/>
        </p:nvGrpSpPr>
        <p:grpSpPr>
          <a:xfrm>
            <a:off x="4226847" y="5482921"/>
            <a:ext cx="616557" cy="616557"/>
            <a:chOff x="5787721" y="5412962"/>
            <a:chExt cx="616557" cy="616557"/>
          </a:xfrm>
        </p:grpSpPr>
        <p:sp>
          <p:nvSpPr>
            <p:cNvPr id="47" name="Google Shape;47;p18"/>
            <p:cNvSpPr/>
            <p:nvPr/>
          </p:nvSpPr>
          <p:spPr>
            <a:xfrm>
              <a:off x="5787721" y="5412962"/>
              <a:ext cx="616557" cy="616557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ffectLst>
              <a:outerShdw blurRad="889000" rotWithShape="0" algn="tl" dir="5400000" dist="254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5876457" y="5499784"/>
              <a:ext cx="439084" cy="442912"/>
            </a:xfrm>
            <a:custGeom>
              <a:rect b="b" l="l" r="r" t="t"/>
              <a:pathLst>
                <a:path extrusionOk="0" h="160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lose/>
                  <a:moveTo>
                    <a:pt x="8" y="80"/>
                  </a:moveTo>
                  <a:cubicBezTo>
                    <a:pt x="8" y="40"/>
                    <a:pt x="40" y="8"/>
                    <a:pt x="80" y="8"/>
                  </a:cubicBezTo>
                  <a:cubicBezTo>
                    <a:pt x="120" y="8"/>
                    <a:pt x="152" y="40"/>
                    <a:pt x="152" y="80"/>
                  </a:cubicBezTo>
                  <a:cubicBezTo>
                    <a:pt x="152" y="120"/>
                    <a:pt x="120" y="152"/>
                    <a:pt x="80" y="152"/>
                  </a:cubicBezTo>
                  <a:cubicBezTo>
                    <a:pt x="40" y="152"/>
                    <a:pt x="8" y="120"/>
                    <a:pt x="8" y="80"/>
                  </a:cubicBezTo>
                  <a:close/>
                  <a:moveTo>
                    <a:pt x="83" y="118"/>
                  </a:moveTo>
                  <a:cubicBezTo>
                    <a:pt x="105" y="95"/>
                    <a:pt x="105" y="95"/>
                    <a:pt x="105" y="95"/>
                  </a:cubicBezTo>
                  <a:cubicBezTo>
                    <a:pt x="107" y="94"/>
                    <a:pt x="107" y="91"/>
                    <a:pt x="105" y="89"/>
                  </a:cubicBezTo>
                  <a:cubicBezTo>
                    <a:pt x="104" y="88"/>
                    <a:pt x="101" y="88"/>
                    <a:pt x="100" y="89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3"/>
                    <a:pt x="82" y="41"/>
                    <a:pt x="80" y="41"/>
                  </a:cubicBezTo>
                  <a:cubicBezTo>
                    <a:pt x="78" y="41"/>
                    <a:pt x="76" y="43"/>
                    <a:pt x="76" y="4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9" y="88"/>
                    <a:pt x="56" y="88"/>
                    <a:pt x="55" y="89"/>
                  </a:cubicBezTo>
                  <a:cubicBezTo>
                    <a:pt x="53" y="91"/>
                    <a:pt x="53" y="94"/>
                    <a:pt x="55" y="95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8" y="118"/>
                    <a:pt x="79" y="119"/>
                    <a:pt x="80" y="119"/>
                  </a:cubicBezTo>
                  <a:cubicBezTo>
                    <a:pt x="81" y="119"/>
                    <a:pt x="82" y="118"/>
                    <a:pt x="83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0" rotWithShape="0" algn="t" dir="5400000" dist="152400">
                <a:srgbClr val="000000">
                  <a:alpha val="2470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Navy">
  <p:cSld name="Content Slide Nav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 b="0" l="0" r="14609" t="0"/>
          <a:stretch/>
        </p:blipFill>
        <p:spPr>
          <a:xfrm rot="10800000">
            <a:off x="0" y="2"/>
            <a:ext cx="395824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764382" y="2864328"/>
            <a:ext cx="2729284" cy="3409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432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Char char="-"/>
              <a:defRPr b="0" i="0" sz="13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5275" lvl="2" marL="13716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76225" lvl="4" marL="2286000" algn="l">
              <a:lnSpc>
                <a:spcPct val="11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>
                <a:solidFill>
                  <a:schemeClr val="dk2"/>
                </a:solidFill>
              </a:defRPr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TR"/>
              <a:buChar char="-"/>
              <a:defRPr b="0" i="0" sz="10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8575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 b="0" i="0" sz="9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type="title"/>
          </p:nvPr>
        </p:nvSpPr>
        <p:spPr>
          <a:xfrm>
            <a:off x="764382" y="952501"/>
            <a:ext cx="2729284" cy="1244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" name="Google Shape;53;p20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20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20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" name="Google Shape;56;p20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Sidebar Slide">
  <p:cSld name="Full Image Sidebar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/>
          <p:nvPr>
            <p:ph idx="2" type="pic"/>
          </p:nvPr>
        </p:nvSpPr>
        <p:spPr>
          <a:xfrm>
            <a:off x="764381" y="0"/>
            <a:ext cx="8379619" cy="6858000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  <p:sp>
        <p:nvSpPr>
          <p:cNvPr id="59" name="Google Shape;59;p21"/>
          <p:cNvSpPr txBox="1"/>
          <p:nvPr>
            <p:ph type="title"/>
          </p:nvPr>
        </p:nvSpPr>
        <p:spPr>
          <a:xfrm>
            <a:off x="1520429" y="3896139"/>
            <a:ext cx="6859190" cy="1282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 Black"/>
              <a:buNone/>
              <a:defRPr b="1" i="0" sz="32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21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1" i="0" lang="en-US" sz="600" u="none" cap="none" strike="noStrike">
                <a:solidFill>
                  <a:srgbClr val="B4B4B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rgbClr val="B4B4B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" name="Google Shape;62;p21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21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21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21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6" name="Google Shape;66;p21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21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 Slide">
  <p:cSld name="Partner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22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1" i="0" lang="en-US" sz="600" u="none" cap="none" strike="noStrike">
                <a:solidFill>
                  <a:srgbClr val="B4B4B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rgbClr val="B4B4B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" name="Google Shape;73;p22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22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2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76" name="Google Shape;76;p22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22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8" name="Google Shape;78;p22"/>
          <p:cNvGrpSpPr/>
          <p:nvPr/>
        </p:nvGrpSpPr>
        <p:grpSpPr>
          <a:xfrm>
            <a:off x="764381" y="2211259"/>
            <a:ext cx="7615238" cy="768096"/>
            <a:chOff x="1019175" y="2211259"/>
            <a:chExt cx="10153650" cy="768096"/>
          </a:xfrm>
        </p:grpSpPr>
        <p:sp>
          <p:nvSpPr>
            <p:cNvPr id="79" name="Google Shape;79;p22"/>
            <p:cNvSpPr/>
            <p:nvPr/>
          </p:nvSpPr>
          <p:spPr>
            <a:xfrm>
              <a:off x="101917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393079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247498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22"/>
            <p:cNvSpPr/>
            <p:nvPr/>
          </p:nvSpPr>
          <p:spPr>
            <a:xfrm>
              <a:off x="5386604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22"/>
            <p:cNvSpPr/>
            <p:nvPr/>
          </p:nvSpPr>
          <p:spPr>
            <a:xfrm>
              <a:off x="6854106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22"/>
            <p:cNvSpPr/>
            <p:nvPr/>
          </p:nvSpPr>
          <p:spPr>
            <a:xfrm>
              <a:off x="830991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22"/>
            <p:cNvSpPr/>
            <p:nvPr/>
          </p:nvSpPr>
          <p:spPr>
            <a:xfrm>
              <a:off x="9764649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6" name="Google Shape;86;p22"/>
          <p:cNvGrpSpPr/>
          <p:nvPr/>
        </p:nvGrpSpPr>
        <p:grpSpPr>
          <a:xfrm>
            <a:off x="764381" y="3038990"/>
            <a:ext cx="7615238" cy="768096"/>
            <a:chOff x="1019175" y="2211259"/>
            <a:chExt cx="10153650" cy="768096"/>
          </a:xfrm>
        </p:grpSpPr>
        <p:sp>
          <p:nvSpPr>
            <p:cNvPr id="87" name="Google Shape;87;p22"/>
            <p:cNvSpPr/>
            <p:nvPr/>
          </p:nvSpPr>
          <p:spPr>
            <a:xfrm>
              <a:off x="101917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22"/>
            <p:cNvSpPr/>
            <p:nvPr/>
          </p:nvSpPr>
          <p:spPr>
            <a:xfrm>
              <a:off x="393079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247498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>
              <a:off x="5386604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6854106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830991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22"/>
            <p:cNvSpPr/>
            <p:nvPr/>
          </p:nvSpPr>
          <p:spPr>
            <a:xfrm>
              <a:off x="9764649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4" name="Google Shape;94;p22"/>
          <p:cNvGrpSpPr/>
          <p:nvPr/>
        </p:nvGrpSpPr>
        <p:grpSpPr>
          <a:xfrm>
            <a:off x="764381" y="3862630"/>
            <a:ext cx="7615238" cy="768096"/>
            <a:chOff x="1019175" y="2211259"/>
            <a:chExt cx="10153650" cy="768096"/>
          </a:xfrm>
        </p:grpSpPr>
        <p:sp>
          <p:nvSpPr>
            <p:cNvPr id="95" name="Google Shape;95;p22"/>
            <p:cNvSpPr/>
            <p:nvPr/>
          </p:nvSpPr>
          <p:spPr>
            <a:xfrm>
              <a:off x="101917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>
              <a:off x="393079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22"/>
            <p:cNvSpPr/>
            <p:nvPr/>
          </p:nvSpPr>
          <p:spPr>
            <a:xfrm>
              <a:off x="247498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>
              <a:off x="5386604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22"/>
            <p:cNvSpPr/>
            <p:nvPr/>
          </p:nvSpPr>
          <p:spPr>
            <a:xfrm>
              <a:off x="6854106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22"/>
            <p:cNvSpPr/>
            <p:nvPr/>
          </p:nvSpPr>
          <p:spPr>
            <a:xfrm>
              <a:off x="830991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>
              <a:off x="9764649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2" name="Google Shape;102;p22"/>
          <p:cNvGrpSpPr/>
          <p:nvPr/>
        </p:nvGrpSpPr>
        <p:grpSpPr>
          <a:xfrm>
            <a:off x="764381" y="4688316"/>
            <a:ext cx="7615238" cy="768096"/>
            <a:chOff x="1019175" y="2211259"/>
            <a:chExt cx="10153650" cy="768096"/>
          </a:xfrm>
        </p:grpSpPr>
        <p:sp>
          <p:nvSpPr>
            <p:cNvPr id="103" name="Google Shape;103;p22"/>
            <p:cNvSpPr/>
            <p:nvPr/>
          </p:nvSpPr>
          <p:spPr>
            <a:xfrm>
              <a:off x="101917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393079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247498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5386604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854106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830991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9764649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" name="Google Shape;110;p22"/>
          <p:cNvGrpSpPr/>
          <p:nvPr/>
        </p:nvGrpSpPr>
        <p:grpSpPr>
          <a:xfrm>
            <a:off x="764381" y="5514002"/>
            <a:ext cx="7615238" cy="768096"/>
            <a:chOff x="1019175" y="2211259"/>
            <a:chExt cx="10153650" cy="768096"/>
          </a:xfrm>
        </p:grpSpPr>
        <p:sp>
          <p:nvSpPr>
            <p:cNvPr id="111" name="Google Shape;111;p22"/>
            <p:cNvSpPr/>
            <p:nvPr/>
          </p:nvSpPr>
          <p:spPr>
            <a:xfrm>
              <a:off x="101917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393079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247498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5386604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6854106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8309915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9764649" y="2211259"/>
              <a:ext cx="1408176" cy="7680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9803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8" name="Google Shape;118;p22"/>
          <p:cNvSpPr txBox="1"/>
          <p:nvPr>
            <p:ph type="title"/>
          </p:nvPr>
        </p:nvSpPr>
        <p:spPr>
          <a:xfrm>
            <a:off x="764381" y="952501"/>
            <a:ext cx="7621760" cy="642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764381" y="1600521"/>
            <a:ext cx="7621191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825"/>
              <a:buNone/>
              <a:defRPr b="0" i="0" sz="82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b="0" i="0" sz="67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b="0" i="0" sz="67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ubtitle Slide">
  <p:cSld name="Content with Sub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1" i="0" lang="en-US" sz="600" u="none" cap="none" strike="noStrike">
                <a:solidFill>
                  <a:srgbClr val="B4B4B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rgbClr val="B4B4B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Google Shape;124;p23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23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3"/>
          <p:cNvSpPr/>
          <p:nvPr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0" y="6376229"/>
            <a:ext cx="752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B4B4B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600" u="none" cap="none" strike="noStrike">
              <a:solidFill>
                <a:srgbClr val="B4B4B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28" name="Google Shape;128;p23"/>
          <p:cNvCxnSpPr/>
          <p:nvPr/>
        </p:nvCxnSpPr>
        <p:spPr>
          <a:xfrm>
            <a:off x="236525" y="3389244"/>
            <a:ext cx="30157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23"/>
          <p:cNvCxnSpPr/>
          <p:nvPr/>
        </p:nvCxnSpPr>
        <p:spPr>
          <a:xfrm>
            <a:off x="236526" y="3468757"/>
            <a:ext cx="15078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3"/>
          <p:cNvSpPr txBox="1"/>
          <p:nvPr>
            <p:ph type="title"/>
          </p:nvPr>
        </p:nvSpPr>
        <p:spPr>
          <a:xfrm>
            <a:off x="764381" y="952501"/>
            <a:ext cx="7621760" cy="642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764381" y="1600521"/>
            <a:ext cx="7621191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0" i="0" sz="135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825"/>
              <a:buNone/>
              <a:defRPr b="0" i="0" sz="82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b="0" i="0" sz="67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b="0" i="0" sz="675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89" y="341014"/>
            <a:ext cx="243740" cy="270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764382" y="946703"/>
            <a:ext cx="7621760" cy="124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Quattrocento Sans"/>
              <a:buNone/>
              <a:defRPr b="1" i="0" sz="27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764382" y="2514600"/>
            <a:ext cx="76217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482">
          <p15:clr>
            <a:srgbClr val="F26B43"/>
          </p15:clr>
        </p15:guide>
        <p15:guide id="6" pos="5279">
          <p15:clr>
            <a:srgbClr val="F26B43"/>
          </p15:clr>
        </p15:guide>
        <p15:guide id="7">
          <p15:clr>
            <a:srgbClr val="F26B43"/>
          </p15:clr>
        </p15:guide>
        <p15:guide id="8" pos="5760">
          <p15:clr>
            <a:srgbClr val="F26B43"/>
          </p15:clr>
        </p15:guide>
        <p15:guide id="9" orient="horz">
          <p15:clr>
            <a:srgbClr val="F26B43"/>
          </p15:clr>
        </p15:guide>
        <p15:guide id="10" orient="horz" pos="4320">
          <p15:clr>
            <a:srgbClr val="F26B43"/>
          </p15:clr>
        </p15:guide>
        <p15:guide id="11" pos="958">
          <p15:clr>
            <a:srgbClr val="F26B43"/>
          </p15:clr>
        </p15:guide>
        <p15:guide id="12" pos="1434">
          <p15:clr>
            <a:srgbClr val="F26B43"/>
          </p15:clr>
        </p15:guide>
        <p15:guide id="13" orient="horz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"/>
          <p:cNvSpPr txBox="1"/>
          <p:nvPr/>
        </p:nvSpPr>
        <p:spPr>
          <a:xfrm>
            <a:off x="-21772" y="6140343"/>
            <a:ext cx="9165772" cy="7716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ZMC6JOQseka9fsph2JQcTEntFStR97o42XHwS49wwF82pngrRLRELTNPfPEmzH1pIWpR81uEdrN5bj3rnOPcdRsTH7ckbSc5Buy4kt7eyy9DEDMwEf9_CFCoCQnF_X4vIUGss8U" id="454" name="Google Shape;454;p5"/>
          <p:cNvPicPr preferRelativeResize="0"/>
          <p:nvPr/>
        </p:nvPicPr>
        <p:blipFill rotWithShape="1">
          <a:blip r:embed="rId3">
            <a:alphaModFix/>
          </a:blip>
          <a:srcRect b="7837" l="0" r="0" t="7117"/>
          <a:stretch/>
        </p:blipFill>
        <p:spPr>
          <a:xfrm>
            <a:off x="11567" y="-351878"/>
            <a:ext cx="9099093" cy="7263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"/>
          <p:cNvSpPr txBox="1"/>
          <p:nvPr/>
        </p:nvSpPr>
        <p:spPr>
          <a:xfrm>
            <a:off x="5869963" y="-48794"/>
            <a:ext cx="3263150" cy="5269723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Market Systems Symposium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Deep Dive on Social Inclusion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6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Working with media to influence gender norms and increase incomes</a:t>
            </a:r>
            <a:endParaRPr b="0" i="1" sz="2600" u="none" cap="none" strike="noStrik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5"/>
          <p:cNvGrpSpPr/>
          <p:nvPr/>
        </p:nvGrpSpPr>
        <p:grpSpPr>
          <a:xfrm>
            <a:off x="-77669" y="6023984"/>
            <a:ext cx="9277564" cy="834234"/>
            <a:chOff x="1551398" y="4117910"/>
            <a:chExt cx="9277564" cy="834234"/>
          </a:xfrm>
        </p:grpSpPr>
        <p:sp>
          <p:nvSpPr>
            <p:cNvPr id="457" name="Google Shape;457;p5"/>
            <p:cNvSpPr txBox="1"/>
            <p:nvPr/>
          </p:nvSpPr>
          <p:spPr>
            <a:xfrm>
              <a:off x="1551398" y="4126585"/>
              <a:ext cx="9277564" cy="8255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" name="Google Shape;458;p5"/>
            <p:cNvGrpSpPr/>
            <p:nvPr/>
          </p:nvGrpSpPr>
          <p:grpSpPr>
            <a:xfrm>
              <a:off x="1551398" y="4117910"/>
              <a:ext cx="9154886" cy="804193"/>
              <a:chOff x="-10886" y="6031400"/>
              <a:chExt cx="9154886" cy="804193"/>
            </a:xfrm>
          </p:grpSpPr>
          <p:sp>
            <p:nvSpPr>
              <p:cNvPr id="459" name="Google Shape;459;p5"/>
              <p:cNvSpPr txBox="1"/>
              <p:nvPr/>
            </p:nvSpPr>
            <p:spPr>
              <a:xfrm>
                <a:off x="202254" y="6298357"/>
                <a:ext cx="1851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/>
                  <a:buNone/>
                </a:pPr>
                <a:r>
                  <a:rPr b="1" i="1" lang="en-US" sz="1200" u="none" cap="none" strike="noStrike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May 11</a:t>
                </a:r>
                <a:r>
                  <a:rPr b="1" baseline="30000" i="1" lang="en-US" sz="1200" u="none" cap="none" strike="noStrike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</a:t>
                </a:r>
                <a:r>
                  <a:rPr b="1" i="1" lang="en-US" sz="1200" u="none" cap="none" strike="noStrike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2022</a:t>
                </a:r>
                <a:endParaRPr b="1" i="1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0" name="Google Shape;460;p5"/>
              <p:cNvCxnSpPr/>
              <p:nvPr/>
            </p:nvCxnSpPr>
            <p:spPr>
              <a:xfrm>
                <a:off x="-10886" y="6031400"/>
                <a:ext cx="9154886" cy="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id="461" name="Google Shape;461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54217" y="6118643"/>
                <a:ext cx="1801381" cy="716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&#10;&#10;Description automatically generated" id="462" name="Google Shape;462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854323" y="6204318"/>
                <a:ext cx="2173241" cy="631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Text&#10;&#10;Description automatically generated with low confidence" id="463" name="Google Shape;463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836683" y="6204314"/>
                <a:ext cx="2836555" cy="5512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"/>
          <p:cNvSpPr txBox="1"/>
          <p:nvPr>
            <p:ph idx="12" type="sldNum"/>
          </p:nvPr>
        </p:nvSpPr>
        <p:spPr>
          <a:xfrm>
            <a:off x="6409426" y="63994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/>
              <a:t>TechnoServe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1"/>
          <p:cNvSpPr txBox="1"/>
          <p:nvPr>
            <p:ph idx="1" type="body"/>
          </p:nvPr>
        </p:nvSpPr>
        <p:spPr>
          <a:xfrm>
            <a:off x="4634406" y="1420547"/>
            <a:ext cx="4078557" cy="497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lt2"/>
                </a:solidFill>
              </a:rPr>
              <a:t>Expected Impact</a:t>
            </a:r>
            <a:endParaRPr sz="2000"/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Change gender norms on women in business &amp; agriculture</a:t>
            </a:r>
            <a:endParaRPr sz="1800"/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lt2"/>
                </a:solidFill>
              </a:rPr>
              <a:t>Increase women’s access to information, incomes and economic empowerment</a:t>
            </a:r>
            <a:endParaRPr/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0" lvl="0" marL="1143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lt2"/>
                </a:solidFill>
              </a:rPr>
              <a:t>Change the way media actors view and finance gender-sensitive entrepreneurship content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470" name="Google Shape;470;p1"/>
          <p:cNvSpPr txBox="1"/>
          <p:nvPr/>
        </p:nvSpPr>
        <p:spPr>
          <a:xfrm>
            <a:off x="360358" y="1420547"/>
            <a:ext cx="4024139" cy="497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Broadcast gender sensitive entrepreneurship content on Mozambican TV, radio, social media and IVR </a:t>
            </a:r>
            <a:endParaRPr b="1" i="0" sz="20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Create an enabling environment wherein large numbers of female micro-entrepreneurs have improved information access, confidence and acceptance.</a:t>
            </a:r>
            <a:endParaRPr/>
          </a:p>
          <a:p>
            <a:pPr indent="0" lvl="0" marL="1143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1" name="Google Shape;471;p1"/>
          <p:cNvSpPr/>
          <p:nvPr/>
        </p:nvSpPr>
        <p:spPr>
          <a:xfrm>
            <a:off x="360359" y="224425"/>
            <a:ext cx="8352604" cy="830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Constraint: Gaps in information, education and social expectations drive lower performance of women-owned businesses</a:t>
            </a:r>
            <a:endParaRPr b="1" i="0" sz="22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2" name="Google Shape;472;p1"/>
          <p:cNvSpPr/>
          <p:nvPr/>
        </p:nvSpPr>
        <p:spPr>
          <a:xfrm flipH="1" rot="10800000">
            <a:off x="1396145" y="1102932"/>
            <a:ext cx="1869896" cy="29795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"/>
          <p:cNvSpPr/>
          <p:nvPr/>
        </p:nvSpPr>
        <p:spPr>
          <a:xfrm flipH="1" rot="5400000">
            <a:off x="3601712" y="2553136"/>
            <a:ext cx="1869896" cy="29795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"/>
          <p:cNvSpPr txBox="1"/>
          <p:nvPr>
            <p:ph type="title"/>
          </p:nvPr>
        </p:nvSpPr>
        <p:spPr>
          <a:xfrm>
            <a:off x="355122" y="183914"/>
            <a:ext cx="3431986" cy="833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3200"/>
              <a:t>Media sector in </a:t>
            </a:r>
            <a:br>
              <a:rPr lang="en-US" sz="3200"/>
            </a:br>
            <a:r>
              <a:rPr lang="en-US" sz="3200"/>
              <a:t>Mozambique</a:t>
            </a:r>
            <a:endParaRPr sz="3200"/>
          </a:p>
        </p:txBody>
      </p:sp>
      <p:sp>
        <p:nvSpPr>
          <p:cNvPr id="479" name="Google Shape;479;p2"/>
          <p:cNvSpPr txBox="1"/>
          <p:nvPr>
            <p:ph idx="12" type="sldNum"/>
          </p:nvPr>
        </p:nvSpPr>
        <p:spPr>
          <a:xfrm>
            <a:off x="7086600" y="6324600"/>
            <a:ext cx="153262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368725" y="1608623"/>
            <a:ext cx="3628500" cy="3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Market Constraints</a:t>
            </a:r>
            <a:endParaRPr b="1" i="0" sz="15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481" name="Google Shape;481;p2"/>
          <p:cNvGraphicFramePr/>
          <p:nvPr/>
        </p:nvGraphicFramePr>
        <p:xfrm>
          <a:off x="368737" y="225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{B28236C0-6792-4519-8782-639176D36127}</a:tableStyleId>
              </a:tblPr>
              <a:tblGrid>
                <a:gridCol w="3628500"/>
              </a:tblGrid>
              <a:tr h="2814075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Few TV programs </a:t>
                      </a:r>
                      <a:r>
                        <a:rPr b="1"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tailored to entrepreneurship for low income population</a:t>
                      </a:r>
                      <a:endParaRPr sz="1500" u="none" cap="none" strike="noStrike"/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Little </a:t>
                      </a:r>
                      <a:r>
                        <a:rPr b="1"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variety of media channels </a:t>
                      </a:r>
                      <a:r>
                        <a:rPr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for BOP</a:t>
                      </a:r>
                      <a:endParaRPr sz="1500" u="none" cap="none" strike="noStrike"/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1"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Lack of sector competitiveness</a:t>
                      </a:r>
                      <a:r>
                        <a:rPr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8890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1"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Content is poor quality/ doesn’t boost learning</a:t>
                      </a:r>
                      <a:r>
                        <a:rPr lang="en-US" sz="15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/increase women’s confidence</a:t>
                      </a:r>
                      <a:endParaRPr sz="1500" u="none" cap="none" strike="noStrike"/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1" i="0" lang="en-US" sz="15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Few TV companies produce their own specialized content</a:t>
                      </a: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, </a:t>
                      </a:r>
                      <a:endParaRPr sz="1500" u="none" cap="none" strike="noStrike"/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-952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82" name="Google Shape;482;p2"/>
          <p:cNvGrpSpPr/>
          <p:nvPr/>
        </p:nvGrpSpPr>
        <p:grpSpPr>
          <a:xfrm>
            <a:off x="4331972" y="4223757"/>
            <a:ext cx="4009196" cy="2626503"/>
            <a:chOff x="4609846" y="3774361"/>
            <a:chExt cx="4115795" cy="3166369"/>
          </a:xfrm>
        </p:grpSpPr>
        <p:graphicFrame>
          <p:nvGraphicFramePr>
            <p:cNvPr id="483" name="Google Shape;483;p2"/>
            <p:cNvGraphicFramePr/>
            <p:nvPr/>
          </p:nvGraphicFramePr>
          <p:xfrm>
            <a:off x="5429273" y="3774361"/>
            <a:ext cx="3296368" cy="3166369"/>
          </p:xfrm>
          <a:graphic>
            <a:graphicData uri="http://schemas.openxmlformats.org/drawingml/2006/chart">
              <c:chart r:id="rId3"/>
            </a:graphicData>
          </a:graphic>
        </p:graphicFrame>
        <p:pic>
          <p:nvPicPr>
            <p:cNvPr descr="Television with solid fill" id="484" name="Google Shape;48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98187" y="4185421"/>
              <a:ext cx="489967" cy="456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ireless with solid fill" id="485" name="Google Shape;48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63443" y="4757415"/>
              <a:ext cx="465830" cy="434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adio with solid fill" id="486" name="Google Shape;48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69046" y="5320676"/>
              <a:ext cx="478798" cy="446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spaper outline" id="487" name="Google Shape;487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00392" y="6012391"/>
              <a:ext cx="456212" cy="45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2"/>
            <p:cNvSpPr txBox="1"/>
            <p:nvPr/>
          </p:nvSpPr>
          <p:spPr>
            <a:xfrm>
              <a:off x="4609846" y="4564498"/>
              <a:ext cx="1230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Television</a:t>
              </a:r>
              <a:endParaRPr b="1" i="0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 txBox="1"/>
            <p:nvPr/>
          </p:nvSpPr>
          <p:spPr>
            <a:xfrm>
              <a:off x="4609846" y="5083882"/>
              <a:ext cx="1016107" cy="370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 b="1" i="0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4768703" y="5742162"/>
              <a:ext cx="919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Radio</a:t>
              </a:r>
              <a:endParaRPr b="1" i="0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 txBox="1"/>
            <p:nvPr/>
          </p:nvSpPr>
          <p:spPr>
            <a:xfrm>
              <a:off x="4788626" y="6388982"/>
              <a:ext cx="83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Print</a:t>
              </a:r>
              <a:endParaRPr b="1" i="0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"/>
          <p:cNvGrpSpPr/>
          <p:nvPr/>
        </p:nvGrpSpPr>
        <p:grpSpPr>
          <a:xfrm>
            <a:off x="4571626" y="548717"/>
            <a:ext cx="4283549" cy="3747172"/>
            <a:chOff x="4955840" y="313059"/>
            <a:chExt cx="4283549" cy="3747172"/>
          </a:xfrm>
        </p:grpSpPr>
        <p:sp>
          <p:nvSpPr>
            <p:cNvPr id="493" name="Google Shape;493;p2"/>
            <p:cNvSpPr/>
            <p:nvPr/>
          </p:nvSpPr>
          <p:spPr>
            <a:xfrm>
              <a:off x="4985846" y="1209406"/>
              <a:ext cx="869581" cy="890534"/>
            </a:xfrm>
            <a:custGeom>
              <a:rect b="b" l="l" r="r" t="t"/>
              <a:pathLst>
                <a:path extrusionOk="0" h="170" w="166">
                  <a:moveTo>
                    <a:pt x="144" y="40"/>
                  </a:moveTo>
                  <a:lnTo>
                    <a:pt x="88" y="40"/>
                  </a:lnTo>
                  <a:lnTo>
                    <a:pt x="88" y="40"/>
                  </a:lnTo>
                  <a:lnTo>
                    <a:pt x="82" y="36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4" y="3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4" y="162"/>
                  </a:lnTo>
                  <a:lnTo>
                    <a:pt x="8" y="166"/>
                  </a:lnTo>
                  <a:lnTo>
                    <a:pt x="14" y="168"/>
                  </a:lnTo>
                  <a:lnTo>
                    <a:pt x="22" y="170"/>
                  </a:lnTo>
                  <a:lnTo>
                    <a:pt x="26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4" y="170"/>
                  </a:lnTo>
                  <a:lnTo>
                    <a:pt x="152" y="168"/>
                  </a:lnTo>
                  <a:lnTo>
                    <a:pt x="156" y="166"/>
                  </a:lnTo>
                  <a:lnTo>
                    <a:pt x="160" y="162"/>
                  </a:lnTo>
                  <a:lnTo>
                    <a:pt x="164" y="158"/>
                  </a:lnTo>
                  <a:lnTo>
                    <a:pt x="166" y="152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56" y="44"/>
                  </a:lnTo>
                  <a:lnTo>
                    <a:pt x="152" y="42"/>
                  </a:lnTo>
                  <a:lnTo>
                    <a:pt x="144" y="40"/>
                  </a:lnTo>
                  <a:lnTo>
                    <a:pt x="144" y="40"/>
                  </a:lnTo>
                  <a:close/>
                  <a:moveTo>
                    <a:pt x="120" y="140"/>
                  </a:moveTo>
                  <a:lnTo>
                    <a:pt x="120" y="140"/>
                  </a:lnTo>
                  <a:lnTo>
                    <a:pt x="118" y="144"/>
                  </a:lnTo>
                  <a:lnTo>
                    <a:pt x="116" y="148"/>
                  </a:lnTo>
                  <a:lnTo>
                    <a:pt x="112" y="150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24" y="150"/>
                  </a:lnTo>
                  <a:lnTo>
                    <a:pt x="18" y="148"/>
                  </a:lnTo>
                  <a:lnTo>
                    <a:pt x="16" y="144"/>
                  </a:lnTo>
                  <a:lnTo>
                    <a:pt x="16" y="14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10" y="56"/>
                  </a:lnTo>
                  <a:lnTo>
                    <a:pt x="114" y="58"/>
                  </a:lnTo>
                  <a:lnTo>
                    <a:pt x="118" y="64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140"/>
                  </a:lnTo>
                  <a:close/>
                  <a:moveTo>
                    <a:pt x="140" y="140"/>
                  </a:moveTo>
                  <a:lnTo>
                    <a:pt x="140" y="140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32" y="134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2" y="126"/>
                  </a:lnTo>
                  <a:lnTo>
                    <a:pt x="134" y="122"/>
                  </a:lnTo>
                  <a:lnTo>
                    <a:pt x="136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4" y="120"/>
                  </a:lnTo>
                  <a:lnTo>
                    <a:pt x="148" y="122"/>
                  </a:lnTo>
                  <a:lnTo>
                    <a:pt x="150" y="126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4"/>
                  </a:lnTo>
                  <a:lnTo>
                    <a:pt x="148" y="136"/>
                  </a:lnTo>
                  <a:lnTo>
                    <a:pt x="144" y="140"/>
                  </a:lnTo>
                  <a:lnTo>
                    <a:pt x="140" y="140"/>
                  </a:lnTo>
                  <a:lnTo>
                    <a:pt x="140" y="140"/>
                  </a:lnTo>
                  <a:close/>
                  <a:moveTo>
                    <a:pt x="140" y="100"/>
                  </a:moveTo>
                  <a:lnTo>
                    <a:pt x="140" y="100"/>
                  </a:lnTo>
                  <a:lnTo>
                    <a:pt x="136" y="100"/>
                  </a:lnTo>
                  <a:lnTo>
                    <a:pt x="134" y="98"/>
                  </a:lnTo>
                  <a:lnTo>
                    <a:pt x="132" y="94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2" y="86"/>
                  </a:lnTo>
                  <a:lnTo>
                    <a:pt x="134" y="82"/>
                  </a:lnTo>
                  <a:lnTo>
                    <a:pt x="136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8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0" y="94"/>
                  </a:lnTo>
                  <a:lnTo>
                    <a:pt x="148" y="98"/>
                  </a:lnTo>
                  <a:lnTo>
                    <a:pt x="144" y="100"/>
                  </a:lnTo>
                  <a:lnTo>
                    <a:pt x="140" y="100"/>
                  </a:lnTo>
                  <a:lnTo>
                    <a:pt x="140" y="1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043063" y="1316145"/>
              <a:ext cx="1632244" cy="337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84%</a:t>
              </a:r>
              <a:endParaRPr b="1" i="0" sz="14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056884" y="1758398"/>
              <a:ext cx="3011846" cy="196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Share of urban population that watches TV everyday</a:t>
              </a:r>
              <a:r>
                <a:rPr b="0" baseline="3000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2</a:t>
              </a:r>
              <a:endPara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955840" y="2297642"/>
              <a:ext cx="839638" cy="738853"/>
            </a:xfrm>
            <a:custGeom>
              <a:rect b="b" l="l" r="r" t="t"/>
              <a:pathLst>
                <a:path extrusionOk="0" h="102" w="124">
                  <a:moveTo>
                    <a:pt x="16" y="102"/>
                  </a:moveTo>
                  <a:lnTo>
                    <a:pt x="67" y="102"/>
                  </a:lnTo>
                  <a:lnTo>
                    <a:pt x="67" y="71"/>
                  </a:lnTo>
                  <a:lnTo>
                    <a:pt x="90" y="71"/>
                  </a:lnTo>
                  <a:lnTo>
                    <a:pt x="90" y="102"/>
                  </a:lnTo>
                  <a:lnTo>
                    <a:pt x="109" y="102"/>
                  </a:lnTo>
                  <a:lnTo>
                    <a:pt x="109" y="64"/>
                  </a:lnTo>
                  <a:lnTo>
                    <a:pt x="124" y="64"/>
                  </a:lnTo>
                  <a:lnTo>
                    <a:pt x="99" y="37"/>
                  </a:lnTo>
                  <a:lnTo>
                    <a:pt x="99" y="19"/>
                  </a:lnTo>
                  <a:lnTo>
                    <a:pt x="101" y="19"/>
                  </a:lnTo>
                  <a:lnTo>
                    <a:pt x="101" y="14"/>
                  </a:lnTo>
                  <a:lnTo>
                    <a:pt x="84" y="14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25"/>
                  </a:lnTo>
                  <a:lnTo>
                    <a:pt x="62" y="0"/>
                  </a:lnTo>
                  <a:lnTo>
                    <a:pt x="31" y="31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16" y="102"/>
                  </a:lnTo>
                  <a:lnTo>
                    <a:pt x="16" y="10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64" y="31"/>
                  </a:lnTo>
                  <a:lnTo>
                    <a:pt x="67" y="33"/>
                  </a:lnTo>
                  <a:lnTo>
                    <a:pt x="68" y="34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4" y="44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5" y="40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9" y="31"/>
                  </a:lnTo>
                  <a:lnTo>
                    <a:pt x="62" y="30"/>
                  </a:lnTo>
                  <a:lnTo>
                    <a:pt x="62" y="30"/>
                  </a:lnTo>
                  <a:close/>
                  <a:moveTo>
                    <a:pt x="33" y="71"/>
                  </a:moveTo>
                  <a:lnTo>
                    <a:pt x="48" y="71"/>
                  </a:lnTo>
                  <a:lnTo>
                    <a:pt x="48" y="90"/>
                  </a:lnTo>
                  <a:lnTo>
                    <a:pt x="33" y="90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056884" y="2339780"/>
              <a:ext cx="3138174" cy="880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Research shows that low-income women in urban areas are more interested in watching TV than listening to radio – but for rural women, community radio is more relevant </a:t>
              </a:r>
              <a:r>
                <a:rPr b="0" baseline="30000" i="0" lang="en-US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114619" y="3666115"/>
              <a:ext cx="3124770" cy="394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Share of urban population that listen to radio every day</a:t>
              </a:r>
              <a:r>
                <a:rPr b="0" baseline="3000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 </a:t>
              </a:r>
              <a:endPara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167551" y="3285115"/>
              <a:ext cx="1632244" cy="337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35%</a:t>
              </a:r>
              <a:endParaRPr b="1" i="0" sz="14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029529" y="3192250"/>
              <a:ext cx="903411" cy="867981"/>
            </a:xfrm>
            <a:custGeom>
              <a:rect b="b" l="l" r="r" t="t"/>
              <a:pathLst>
                <a:path extrusionOk="0" h="612" w="634">
                  <a:moveTo>
                    <a:pt x="119" y="460"/>
                  </a:moveTo>
                  <a:cubicBezTo>
                    <a:pt x="119" y="478"/>
                    <a:pt x="134" y="493"/>
                    <a:pt x="152" y="493"/>
                  </a:cubicBezTo>
                  <a:cubicBezTo>
                    <a:pt x="170" y="493"/>
                    <a:pt x="185" y="478"/>
                    <a:pt x="185" y="460"/>
                  </a:cubicBezTo>
                  <a:cubicBezTo>
                    <a:pt x="185" y="441"/>
                    <a:pt x="170" y="427"/>
                    <a:pt x="152" y="427"/>
                  </a:cubicBezTo>
                  <a:cubicBezTo>
                    <a:pt x="134" y="427"/>
                    <a:pt x="119" y="441"/>
                    <a:pt x="119" y="460"/>
                  </a:cubicBezTo>
                  <a:close/>
                  <a:moveTo>
                    <a:pt x="444" y="149"/>
                  </a:moveTo>
                  <a:cubicBezTo>
                    <a:pt x="117" y="6"/>
                    <a:pt x="117" y="6"/>
                    <a:pt x="117" y="6"/>
                  </a:cubicBezTo>
                  <a:cubicBezTo>
                    <a:pt x="102" y="0"/>
                    <a:pt x="86" y="7"/>
                    <a:pt x="81" y="22"/>
                  </a:cubicBezTo>
                  <a:cubicBezTo>
                    <a:pt x="76" y="36"/>
                    <a:pt x="83" y="53"/>
                    <a:pt x="98" y="58"/>
                  </a:cubicBezTo>
                  <a:cubicBezTo>
                    <a:pt x="305" y="149"/>
                    <a:pt x="305" y="149"/>
                    <a:pt x="305" y="14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24" y="149"/>
                    <a:pt x="0" y="173"/>
                    <a:pt x="0" y="202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88"/>
                    <a:pt x="24" y="612"/>
                    <a:pt x="53" y="612"/>
                  </a:cubicBezTo>
                  <a:cubicBezTo>
                    <a:pt x="529" y="612"/>
                    <a:pt x="529" y="612"/>
                    <a:pt x="529" y="612"/>
                  </a:cubicBezTo>
                  <a:cubicBezTo>
                    <a:pt x="558" y="612"/>
                    <a:pt x="582" y="588"/>
                    <a:pt x="582" y="559"/>
                  </a:cubicBezTo>
                  <a:cubicBezTo>
                    <a:pt x="582" y="374"/>
                    <a:pt x="582" y="374"/>
                    <a:pt x="582" y="374"/>
                  </a:cubicBezTo>
                  <a:cubicBezTo>
                    <a:pt x="605" y="374"/>
                    <a:pt x="605" y="374"/>
                    <a:pt x="605" y="374"/>
                  </a:cubicBezTo>
                  <a:cubicBezTo>
                    <a:pt x="621" y="374"/>
                    <a:pt x="634" y="361"/>
                    <a:pt x="634" y="345"/>
                  </a:cubicBezTo>
                  <a:cubicBezTo>
                    <a:pt x="634" y="271"/>
                    <a:pt x="634" y="271"/>
                    <a:pt x="634" y="271"/>
                  </a:cubicBezTo>
                  <a:cubicBezTo>
                    <a:pt x="634" y="255"/>
                    <a:pt x="621" y="242"/>
                    <a:pt x="605" y="242"/>
                  </a:cubicBezTo>
                  <a:cubicBezTo>
                    <a:pt x="582" y="242"/>
                    <a:pt x="582" y="242"/>
                    <a:pt x="582" y="242"/>
                  </a:cubicBezTo>
                  <a:cubicBezTo>
                    <a:pt x="582" y="202"/>
                    <a:pt x="582" y="202"/>
                    <a:pt x="582" y="202"/>
                  </a:cubicBezTo>
                  <a:cubicBezTo>
                    <a:pt x="582" y="173"/>
                    <a:pt x="558" y="149"/>
                    <a:pt x="529" y="149"/>
                  </a:cubicBezTo>
                  <a:lnTo>
                    <a:pt x="444" y="149"/>
                  </a:lnTo>
                  <a:close/>
                  <a:moveTo>
                    <a:pt x="95" y="215"/>
                  </a:moveTo>
                  <a:cubicBezTo>
                    <a:pt x="486" y="215"/>
                    <a:pt x="486" y="215"/>
                    <a:pt x="486" y="215"/>
                  </a:cubicBezTo>
                  <a:cubicBezTo>
                    <a:pt x="503" y="215"/>
                    <a:pt x="515" y="228"/>
                    <a:pt x="515" y="244"/>
                  </a:cubicBezTo>
                  <a:cubicBezTo>
                    <a:pt x="515" y="292"/>
                    <a:pt x="515" y="292"/>
                    <a:pt x="515" y="292"/>
                  </a:cubicBezTo>
                  <a:cubicBezTo>
                    <a:pt x="515" y="308"/>
                    <a:pt x="503" y="321"/>
                    <a:pt x="486" y="321"/>
                  </a:cubicBezTo>
                  <a:cubicBezTo>
                    <a:pt x="225" y="321"/>
                    <a:pt x="225" y="321"/>
                    <a:pt x="225" y="321"/>
                  </a:cubicBezTo>
                  <a:cubicBezTo>
                    <a:pt x="185" y="281"/>
                    <a:pt x="185" y="281"/>
                    <a:pt x="185" y="281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95" y="321"/>
                    <a:pt x="95" y="321"/>
                    <a:pt x="95" y="321"/>
                  </a:cubicBezTo>
                  <a:cubicBezTo>
                    <a:pt x="79" y="321"/>
                    <a:pt x="66" y="308"/>
                    <a:pt x="66" y="292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6" y="228"/>
                    <a:pt x="79" y="215"/>
                    <a:pt x="95" y="215"/>
                  </a:cubicBezTo>
                  <a:close/>
                  <a:moveTo>
                    <a:pt x="449" y="407"/>
                  </a:moveTo>
                  <a:cubicBezTo>
                    <a:pt x="449" y="389"/>
                    <a:pt x="464" y="374"/>
                    <a:pt x="482" y="374"/>
                  </a:cubicBezTo>
                  <a:cubicBezTo>
                    <a:pt x="501" y="374"/>
                    <a:pt x="515" y="389"/>
                    <a:pt x="515" y="407"/>
                  </a:cubicBezTo>
                  <a:cubicBezTo>
                    <a:pt x="515" y="425"/>
                    <a:pt x="501" y="440"/>
                    <a:pt x="482" y="440"/>
                  </a:cubicBezTo>
                  <a:cubicBezTo>
                    <a:pt x="464" y="440"/>
                    <a:pt x="449" y="425"/>
                    <a:pt x="449" y="407"/>
                  </a:cubicBezTo>
                  <a:close/>
                  <a:moveTo>
                    <a:pt x="66" y="460"/>
                  </a:moveTo>
                  <a:cubicBezTo>
                    <a:pt x="66" y="412"/>
                    <a:pt x="105" y="374"/>
                    <a:pt x="152" y="374"/>
                  </a:cubicBezTo>
                  <a:cubicBezTo>
                    <a:pt x="199" y="374"/>
                    <a:pt x="238" y="412"/>
                    <a:pt x="238" y="460"/>
                  </a:cubicBezTo>
                  <a:cubicBezTo>
                    <a:pt x="238" y="507"/>
                    <a:pt x="199" y="546"/>
                    <a:pt x="152" y="546"/>
                  </a:cubicBezTo>
                  <a:cubicBezTo>
                    <a:pt x="105" y="546"/>
                    <a:pt x="66" y="507"/>
                    <a:pt x="66" y="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6019837" y="772464"/>
              <a:ext cx="2651760" cy="337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Share of population that uses internet </a:t>
              </a:r>
              <a:r>
                <a:rPr b="0" baseline="30000" i="0" lang="en-US" sz="1200" u="none" cap="none" strike="noStrike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 </a:t>
              </a:r>
              <a:endPara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019837" y="443394"/>
              <a:ext cx="1632244" cy="337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18%</a:t>
              </a:r>
              <a:endParaRPr b="1" i="0" sz="14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025427" y="313059"/>
              <a:ext cx="678062" cy="757476"/>
            </a:xfrm>
            <a:custGeom>
              <a:rect b="b" l="l" r="r" t="t"/>
              <a:pathLst>
                <a:path extrusionOk="0" h="124" w="111">
                  <a:moveTo>
                    <a:pt x="34" y="111"/>
                  </a:moveTo>
                  <a:lnTo>
                    <a:pt x="34" y="111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7"/>
                  </a:lnTo>
                  <a:lnTo>
                    <a:pt x="51" y="117"/>
                  </a:lnTo>
                  <a:lnTo>
                    <a:pt x="51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1" y="111"/>
                  </a:lnTo>
                  <a:lnTo>
                    <a:pt x="34" y="111"/>
                  </a:lnTo>
                  <a:lnTo>
                    <a:pt x="34" y="111"/>
                  </a:lnTo>
                  <a:close/>
                  <a:moveTo>
                    <a:pt x="46" y="37"/>
                  </a:moveTo>
                  <a:lnTo>
                    <a:pt x="46" y="41"/>
                  </a:lnTo>
                  <a:lnTo>
                    <a:pt x="93" y="41"/>
                  </a:lnTo>
                  <a:lnTo>
                    <a:pt x="93" y="37"/>
                  </a:lnTo>
                  <a:lnTo>
                    <a:pt x="46" y="37"/>
                  </a:lnTo>
                  <a:lnTo>
                    <a:pt x="46" y="37"/>
                  </a:lnTo>
                  <a:close/>
                  <a:moveTo>
                    <a:pt x="43" y="48"/>
                  </a:moveTo>
                  <a:lnTo>
                    <a:pt x="43" y="51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43" y="48"/>
                  </a:lnTo>
                  <a:lnTo>
                    <a:pt x="43" y="48"/>
                  </a:lnTo>
                  <a:close/>
                  <a:moveTo>
                    <a:pt x="46" y="57"/>
                  </a:moveTo>
                  <a:lnTo>
                    <a:pt x="46" y="62"/>
                  </a:lnTo>
                  <a:lnTo>
                    <a:pt x="93" y="62"/>
                  </a:lnTo>
                  <a:lnTo>
                    <a:pt x="93" y="57"/>
                  </a:lnTo>
                  <a:lnTo>
                    <a:pt x="46" y="57"/>
                  </a:lnTo>
                  <a:lnTo>
                    <a:pt x="46" y="57"/>
                  </a:lnTo>
                  <a:close/>
                  <a:moveTo>
                    <a:pt x="70" y="21"/>
                  </a:moveTo>
                  <a:lnTo>
                    <a:pt x="70" y="21"/>
                  </a:lnTo>
                  <a:lnTo>
                    <a:pt x="70" y="21"/>
                  </a:lnTo>
                  <a:lnTo>
                    <a:pt x="77" y="21"/>
                  </a:lnTo>
                  <a:lnTo>
                    <a:pt x="85" y="23"/>
                  </a:lnTo>
                  <a:lnTo>
                    <a:pt x="93" y="26"/>
                  </a:lnTo>
                  <a:lnTo>
                    <a:pt x="99" y="29"/>
                  </a:lnTo>
                  <a:lnTo>
                    <a:pt x="104" y="34"/>
                  </a:lnTo>
                  <a:lnTo>
                    <a:pt x="108" y="38"/>
                  </a:lnTo>
                  <a:lnTo>
                    <a:pt x="110" y="45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0" y="55"/>
                  </a:lnTo>
                  <a:lnTo>
                    <a:pt x="108" y="62"/>
                  </a:lnTo>
                  <a:lnTo>
                    <a:pt x="104" y="66"/>
                  </a:lnTo>
                  <a:lnTo>
                    <a:pt x="99" y="71"/>
                  </a:lnTo>
                  <a:lnTo>
                    <a:pt x="93" y="74"/>
                  </a:lnTo>
                  <a:lnTo>
                    <a:pt x="85" y="77"/>
                  </a:lnTo>
                  <a:lnTo>
                    <a:pt x="77" y="79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54" y="79"/>
                  </a:lnTo>
                  <a:lnTo>
                    <a:pt x="42" y="8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9" y="71"/>
                  </a:lnTo>
                  <a:lnTo>
                    <a:pt x="33" y="65"/>
                  </a:lnTo>
                  <a:lnTo>
                    <a:pt x="28" y="57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8" y="45"/>
                  </a:lnTo>
                  <a:lnTo>
                    <a:pt x="31" y="38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5" y="26"/>
                  </a:lnTo>
                  <a:lnTo>
                    <a:pt x="53" y="23"/>
                  </a:lnTo>
                  <a:lnTo>
                    <a:pt x="60" y="21"/>
                  </a:lnTo>
                  <a:lnTo>
                    <a:pt x="70" y="21"/>
                  </a:lnTo>
                  <a:lnTo>
                    <a:pt x="70" y="21"/>
                  </a:lnTo>
                  <a:close/>
                  <a:moveTo>
                    <a:pt x="5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84" y="1"/>
                  </a:lnTo>
                  <a:lnTo>
                    <a:pt x="85" y="4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11" y="11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74" y="10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85" y="85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84" y="122"/>
                  </a:lnTo>
                  <a:lnTo>
                    <a:pt x="81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2" y="122"/>
                  </a:lnTo>
                  <a:lnTo>
                    <a:pt x="0" y="119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"/>
          <p:cNvSpPr/>
          <p:nvPr/>
        </p:nvSpPr>
        <p:spPr>
          <a:xfrm>
            <a:off x="7270884" y="4458112"/>
            <a:ext cx="1657248" cy="359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n-US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 Facebook reaches (40% women)</a:t>
            </a:r>
            <a:r>
              <a:rPr b="0" baseline="30000" i="0" lang="en-US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</a:t>
            </a:r>
            <a:endParaRPr b="0" i="0" sz="1200" u="none" cap="none" strike="noStrike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5" name="Google Shape;505;p2"/>
          <p:cNvSpPr/>
          <p:nvPr/>
        </p:nvSpPr>
        <p:spPr>
          <a:xfrm>
            <a:off x="7316420" y="4140224"/>
            <a:ext cx="1632244" cy="337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2.30m</a:t>
            </a:r>
            <a:endParaRPr b="1" i="0" sz="2800" u="none" cap="none" strike="noStrike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06" name="Google Shape;50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5474" y="4178744"/>
            <a:ext cx="492772" cy="49277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"/>
          <p:cNvSpPr txBox="1"/>
          <p:nvPr/>
        </p:nvSpPr>
        <p:spPr>
          <a:xfrm>
            <a:off x="108960" y="6035833"/>
            <a:ext cx="3678148" cy="846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baseline="3000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</a:t>
            </a:r>
            <a:r>
              <a:rPr b="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Mozambique Digital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baseline="3000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</a:t>
            </a:r>
            <a:r>
              <a:rPr b="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Intercampus do Grupo GfK, 2011 study</a:t>
            </a:r>
            <a:endParaRPr b="0" i="0" sz="7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baseline="3000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b="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WIN survey,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baseline="3000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 </a:t>
            </a:r>
            <a:r>
              <a:rPr b="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Intercampus do Grupo GfK, 2011 study</a:t>
            </a:r>
            <a:endParaRPr b="0" i="0" sz="7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baseline="3000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b="0" i="0" lang="en-US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Ideialab extract in We Are Social and HootSuite 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baseline="30000" i="0" lang="en-US" sz="7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 </a:t>
            </a:r>
            <a:r>
              <a:rPr b="0" i="0" lang="en-US" sz="7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Ipsos monthly Audience tracker</a:t>
            </a:r>
            <a:endParaRPr b="0" i="0" sz="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8" name="Google Shape;508;p2"/>
          <p:cNvSpPr/>
          <p:nvPr/>
        </p:nvSpPr>
        <p:spPr>
          <a:xfrm>
            <a:off x="8202738" y="6269544"/>
            <a:ext cx="2776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"/>
          <p:cNvSpPr/>
          <p:nvPr/>
        </p:nvSpPr>
        <p:spPr>
          <a:xfrm>
            <a:off x="4601632" y="66256"/>
            <a:ext cx="4391398" cy="407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Opportunities</a:t>
            </a:r>
            <a:endParaRPr b="1" i="0" sz="15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RKqLmiJ-5aYEnxxgF5vS4dkru4Dv55c8ki6wXWK8DmPF9BarJSUoofnsN2Jc1yNGsprZl7CPfsm9YivyyGlDPGIkyI8v2eW1TPNfcdy85Nu_wnCXzgnXhtXn9EuIU_hECcYWE7tlYmq7NRbdHQ" id="514" name="Google Shape;514;p3"/>
          <p:cNvPicPr preferRelativeResize="0"/>
          <p:nvPr/>
        </p:nvPicPr>
        <p:blipFill rotWithShape="1">
          <a:blip r:embed="rId3">
            <a:alphaModFix/>
          </a:blip>
          <a:srcRect b="26647" l="0" r="0" t="26695"/>
          <a:stretch/>
        </p:blipFill>
        <p:spPr>
          <a:xfrm>
            <a:off x="572690" y="1354653"/>
            <a:ext cx="2008051" cy="1887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nryWy7JDSt5R1poa-Oyij3ZsENTjSQiX1O8rzLkjfHiPI5EuNB5P9_kIrDU7Df0a4B_6PUfBzM3WYZVxoDDfcQN3y_MYbfJGkC1If2VIuJ2dLakz-gEo6zZDG2PxKfJBRtDsd4TVeltPezeDYQ" id="515" name="Google Shape;515;p3"/>
          <p:cNvPicPr preferRelativeResize="0"/>
          <p:nvPr/>
        </p:nvPicPr>
        <p:blipFill rotWithShape="1">
          <a:blip r:embed="rId4">
            <a:alphaModFix/>
          </a:blip>
          <a:srcRect b="52132" l="-225" r="6270" t="7343"/>
          <a:stretch/>
        </p:blipFill>
        <p:spPr>
          <a:xfrm>
            <a:off x="2707248" y="1394047"/>
            <a:ext cx="2079671" cy="184763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"/>
          <p:cNvSpPr txBox="1"/>
          <p:nvPr/>
        </p:nvSpPr>
        <p:spPr>
          <a:xfrm>
            <a:off x="536875" y="3380230"/>
            <a:ext cx="2079600" cy="25944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Escola do Agricultor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Production and broadcast of a TV and radio show focused on agricultural good practices.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https://lh6.googleusercontent.com/ZFTq9uPs28V3N0T31OaX2W4VdngsKINDUk9ydMJLGv_oSbX6bpBXFEYHSLTa5ruODdma7maW869JVzST8k2YAcyZw7LB3V_dsbOFur2cMpXo-Dkk9Ckz5GGDKTx6gi5NGGOC5eiQEsxTltNy2g" id="517" name="Google Shape;517;p3"/>
          <p:cNvPicPr preferRelativeResize="0"/>
          <p:nvPr/>
        </p:nvPicPr>
        <p:blipFill rotWithShape="1">
          <a:blip r:embed="rId5">
            <a:alphaModFix/>
          </a:blip>
          <a:srcRect b="20809" l="38388" r="24204" t="15549"/>
          <a:stretch/>
        </p:blipFill>
        <p:spPr>
          <a:xfrm>
            <a:off x="4978776" y="1394047"/>
            <a:ext cx="1930680" cy="18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"/>
          <p:cNvSpPr txBox="1"/>
          <p:nvPr/>
        </p:nvSpPr>
        <p:spPr>
          <a:xfrm>
            <a:off x="2707250" y="3380229"/>
            <a:ext cx="2079600" cy="25944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TV Sucesso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Production of a segment in a popular TV show showcasing female micro-entrepreneurs and business experts on different topics every week.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"/>
          <p:cNvSpPr txBox="1"/>
          <p:nvPr/>
        </p:nvSpPr>
        <p:spPr>
          <a:xfrm>
            <a:off x="7041950" y="3390504"/>
            <a:ext cx="2079600" cy="25944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TV Miramar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Broadcast of thought provoking content on gender and entrepreneurship to increase awareness of these topics on most popular news program</a:t>
            </a:r>
            <a:endParaRPr b="0" i="0" sz="14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1639" y="1394047"/>
            <a:ext cx="2020271" cy="186844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"/>
          <p:cNvSpPr txBox="1"/>
          <p:nvPr/>
        </p:nvSpPr>
        <p:spPr>
          <a:xfrm>
            <a:off x="4863100" y="3390504"/>
            <a:ext cx="2079600" cy="25842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Janete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First a radionovela that reached 40,000 female micro-entrepreneurs, </a:t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Now a social media multiplatform to be sponsored by different actors.</a:t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2" name="Google Shape;522;p3"/>
          <p:cNvSpPr txBox="1"/>
          <p:nvPr>
            <p:ph type="title"/>
          </p:nvPr>
        </p:nvSpPr>
        <p:spPr>
          <a:xfrm>
            <a:off x="753808" y="561841"/>
            <a:ext cx="76218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</a:pPr>
            <a:r>
              <a:rPr lang="en-US"/>
              <a:t>What we’ve done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"/>
          <p:cNvSpPr txBox="1"/>
          <p:nvPr>
            <p:ph type="title"/>
          </p:nvPr>
        </p:nvSpPr>
        <p:spPr>
          <a:xfrm>
            <a:off x="753808" y="561841"/>
            <a:ext cx="7621760" cy="124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</a:pPr>
            <a:r>
              <a:rPr lang="en-US"/>
              <a:t>Results to date</a:t>
            </a:r>
            <a:endParaRPr/>
          </a:p>
        </p:txBody>
      </p:sp>
      <p:sp>
        <p:nvSpPr>
          <p:cNvPr id="528" name="Google Shape;528;p4"/>
          <p:cNvSpPr txBox="1"/>
          <p:nvPr>
            <p:ph idx="1" type="body"/>
          </p:nvPr>
        </p:nvSpPr>
        <p:spPr>
          <a:xfrm>
            <a:off x="1871169" y="4882030"/>
            <a:ext cx="5387038" cy="685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2"/>
                </a:solidFill>
              </a:rPr>
              <a:t>Through TV, radio, IVR and social media channels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9" name="Google Shape;529;p4"/>
          <p:cNvSpPr/>
          <p:nvPr/>
        </p:nvSpPr>
        <p:spPr>
          <a:xfrm>
            <a:off x="2523241" y="1722243"/>
            <a:ext cx="2551041" cy="20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1163838" y="3478989"/>
            <a:ext cx="903411" cy="867981"/>
          </a:xfrm>
          <a:custGeom>
            <a:rect b="b" l="l" r="r" t="t"/>
            <a:pathLst>
              <a:path extrusionOk="0" h="612" w="634">
                <a:moveTo>
                  <a:pt x="119" y="460"/>
                </a:moveTo>
                <a:cubicBezTo>
                  <a:pt x="119" y="478"/>
                  <a:pt x="134" y="493"/>
                  <a:pt x="152" y="493"/>
                </a:cubicBezTo>
                <a:cubicBezTo>
                  <a:pt x="170" y="493"/>
                  <a:pt x="185" y="478"/>
                  <a:pt x="185" y="460"/>
                </a:cubicBezTo>
                <a:cubicBezTo>
                  <a:pt x="185" y="441"/>
                  <a:pt x="170" y="427"/>
                  <a:pt x="152" y="427"/>
                </a:cubicBezTo>
                <a:cubicBezTo>
                  <a:pt x="134" y="427"/>
                  <a:pt x="119" y="441"/>
                  <a:pt x="119" y="460"/>
                </a:cubicBezTo>
                <a:close/>
                <a:moveTo>
                  <a:pt x="444" y="149"/>
                </a:moveTo>
                <a:cubicBezTo>
                  <a:pt x="117" y="6"/>
                  <a:pt x="117" y="6"/>
                  <a:pt x="117" y="6"/>
                </a:cubicBezTo>
                <a:cubicBezTo>
                  <a:pt x="102" y="0"/>
                  <a:pt x="86" y="7"/>
                  <a:pt x="81" y="22"/>
                </a:cubicBezTo>
                <a:cubicBezTo>
                  <a:pt x="76" y="36"/>
                  <a:pt x="83" y="53"/>
                  <a:pt x="98" y="58"/>
                </a:cubicBezTo>
                <a:cubicBezTo>
                  <a:pt x="305" y="149"/>
                  <a:pt x="305" y="149"/>
                  <a:pt x="305" y="149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24" y="149"/>
                  <a:pt x="0" y="173"/>
                  <a:pt x="0" y="202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88"/>
                  <a:pt x="24" y="612"/>
                  <a:pt x="53" y="612"/>
                </a:cubicBezTo>
                <a:cubicBezTo>
                  <a:pt x="529" y="612"/>
                  <a:pt x="529" y="612"/>
                  <a:pt x="529" y="612"/>
                </a:cubicBezTo>
                <a:cubicBezTo>
                  <a:pt x="558" y="612"/>
                  <a:pt x="582" y="588"/>
                  <a:pt x="582" y="559"/>
                </a:cubicBezTo>
                <a:cubicBezTo>
                  <a:pt x="582" y="374"/>
                  <a:pt x="582" y="374"/>
                  <a:pt x="582" y="374"/>
                </a:cubicBezTo>
                <a:cubicBezTo>
                  <a:pt x="605" y="374"/>
                  <a:pt x="605" y="374"/>
                  <a:pt x="605" y="374"/>
                </a:cubicBezTo>
                <a:cubicBezTo>
                  <a:pt x="621" y="374"/>
                  <a:pt x="634" y="361"/>
                  <a:pt x="634" y="345"/>
                </a:cubicBezTo>
                <a:cubicBezTo>
                  <a:pt x="634" y="271"/>
                  <a:pt x="634" y="271"/>
                  <a:pt x="634" y="271"/>
                </a:cubicBezTo>
                <a:cubicBezTo>
                  <a:pt x="634" y="255"/>
                  <a:pt x="621" y="242"/>
                  <a:pt x="605" y="242"/>
                </a:cubicBezTo>
                <a:cubicBezTo>
                  <a:pt x="582" y="242"/>
                  <a:pt x="582" y="242"/>
                  <a:pt x="582" y="242"/>
                </a:cubicBezTo>
                <a:cubicBezTo>
                  <a:pt x="582" y="202"/>
                  <a:pt x="582" y="202"/>
                  <a:pt x="582" y="202"/>
                </a:cubicBezTo>
                <a:cubicBezTo>
                  <a:pt x="582" y="173"/>
                  <a:pt x="558" y="149"/>
                  <a:pt x="529" y="149"/>
                </a:cubicBezTo>
                <a:lnTo>
                  <a:pt x="444" y="149"/>
                </a:lnTo>
                <a:close/>
                <a:moveTo>
                  <a:pt x="95" y="215"/>
                </a:moveTo>
                <a:cubicBezTo>
                  <a:pt x="486" y="215"/>
                  <a:pt x="486" y="215"/>
                  <a:pt x="486" y="215"/>
                </a:cubicBezTo>
                <a:cubicBezTo>
                  <a:pt x="503" y="215"/>
                  <a:pt x="515" y="228"/>
                  <a:pt x="515" y="244"/>
                </a:cubicBezTo>
                <a:cubicBezTo>
                  <a:pt x="515" y="292"/>
                  <a:pt x="515" y="292"/>
                  <a:pt x="515" y="292"/>
                </a:cubicBezTo>
                <a:cubicBezTo>
                  <a:pt x="515" y="308"/>
                  <a:pt x="503" y="321"/>
                  <a:pt x="486" y="321"/>
                </a:cubicBezTo>
                <a:cubicBezTo>
                  <a:pt x="225" y="321"/>
                  <a:pt x="225" y="321"/>
                  <a:pt x="225" y="321"/>
                </a:cubicBezTo>
                <a:cubicBezTo>
                  <a:pt x="185" y="281"/>
                  <a:pt x="185" y="281"/>
                  <a:pt x="185" y="281"/>
                </a:cubicBezTo>
                <a:cubicBezTo>
                  <a:pt x="145" y="321"/>
                  <a:pt x="145" y="321"/>
                  <a:pt x="145" y="321"/>
                </a:cubicBezTo>
                <a:cubicBezTo>
                  <a:pt x="95" y="321"/>
                  <a:pt x="95" y="321"/>
                  <a:pt x="95" y="321"/>
                </a:cubicBezTo>
                <a:cubicBezTo>
                  <a:pt x="79" y="321"/>
                  <a:pt x="66" y="308"/>
                  <a:pt x="66" y="292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6" y="228"/>
                  <a:pt x="79" y="215"/>
                  <a:pt x="95" y="215"/>
                </a:cubicBezTo>
                <a:close/>
                <a:moveTo>
                  <a:pt x="449" y="407"/>
                </a:moveTo>
                <a:cubicBezTo>
                  <a:pt x="449" y="389"/>
                  <a:pt x="464" y="374"/>
                  <a:pt x="482" y="374"/>
                </a:cubicBezTo>
                <a:cubicBezTo>
                  <a:pt x="501" y="374"/>
                  <a:pt x="515" y="389"/>
                  <a:pt x="515" y="407"/>
                </a:cubicBezTo>
                <a:cubicBezTo>
                  <a:pt x="515" y="425"/>
                  <a:pt x="501" y="440"/>
                  <a:pt x="482" y="440"/>
                </a:cubicBezTo>
                <a:cubicBezTo>
                  <a:pt x="464" y="440"/>
                  <a:pt x="449" y="425"/>
                  <a:pt x="449" y="407"/>
                </a:cubicBezTo>
                <a:close/>
                <a:moveTo>
                  <a:pt x="66" y="460"/>
                </a:moveTo>
                <a:cubicBezTo>
                  <a:pt x="66" y="412"/>
                  <a:pt x="105" y="374"/>
                  <a:pt x="152" y="374"/>
                </a:cubicBezTo>
                <a:cubicBezTo>
                  <a:pt x="199" y="374"/>
                  <a:pt x="238" y="412"/>
                  <a:pt x="238" y="460"/>
                </a:cubicBezTo>
                <a:cubicBezTo>
                  <a:pt x="238" y="507"/>
                  <a:pt x="199" y="546"/>
                  <a:pt x="152" y="546"/>
                </a:cubicBezTo>
                <a:cubicBezTo>
                  <a:pt x="105" y="546"/>
                  <a:pt x="66" y="507"/>
                  <a:pt x="66" y="4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1" name="Google Shape;531;p4"/>
          <p:cNvGraphicFramePr/>
          <p:nvPr/>
        </p:nvGraphicFramePr>
        <p:xfrm>
          <a:off x="2480993" y="16139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{6B26D469-0B82-41C0-BE88-81C74DF4B895}</a:tableStyleId>
              </a:tblPr>
              <a:tblGrid>
                <a:gridCol w="6199600"/>
              </a:tblGrid>
              <a:tr h="100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16,360</a:t>
                      </a:r>
                      <a:r>
                        <a:rPr lang="en-US" sz="14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women have </a:t>
                      </a: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greater</a:t>
                      </a:r>
                      <a:r>
                        <a:rPr lang="en-US" sz="1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economic empowerment</a:t>
                      </a:r>
                      <a:endParaRPr b="1" sz="1600" u="none" cap="none" strike="noStrike">
                        <a:solidFill>
                          <a:schemeClr val="accent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45,488</a:t>
                      </a:r>
                      <a:r>
                        <a:rPr lang="en-US" sz="14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women have </a:t>
                      </a: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adopted improved business practices</a:t>
                      </a:r>
                      <a:endParaRPr b="1" sz="1600" u="none" cap="none" strike="noStrike">
                        <a:solidFill>
                          <a:schemeClr val="accent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354,495</a:t>
                      </a:r>
                      <a:r>
                        <a:rPr lang="en-US" sz="14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600" u="none" cap="none" strike="noStrik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women are </a:t>
                      </a: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accessing new information</a:t>
                      </a:r>
                      <a:endParaRPr b="1" sz="1600" u="none" cap="none" strike="noStrike">
                        <a:solidFill>
                          <a:schemeClr val="accent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2" name="Google Shape;532;p4"/>
          <p:cNvSpPr/>
          <p:nvPr/>
        </p:nvSpPr>
        <p:spPr>
          <a:xfrm>
            <a:off x="1163838" y="1594853"/>
            <a:ext cx="707331" cy="670566"/>
          </a:xfrm>
          <a:custGeom>
            <a:rect b="b" l="l" r="r" t="t"/>
            <a:pathLst>
              <a:path extrusionOk="0" h="263" w="278">
                <a:moveTo>
                  <a:pt x="119" y="223"/>
                </a:moveTo>
                <a:cubicBezTo>
                  <a:pt x="119" y="221"/>
                  <a:pt x="117" y="220"/>
                  <a:pt x="115" y="220"/>
                </a:cubicBezTo>
                <a:cubicBezTo>
                  <a:pt x="81" y="220"/>
                  <a:pt x="81" y="220"/>
                  <a:pt x="81" y="220"/>
                </a:cubicBezTo>
                <a:cubicBezTo>
                  <a:pt x="79" y="220"/>
                  <a:pt x="77" y="221"/>
                  <a:pt x="77" y="223"/>
                </a:cubicBezTo>
                <a:cubicBezTo>
                  <a:pt x="65" y="257"/>
                  <a:pt x="65" y="257"/>
                  <a:pt x="65" y="257"/>
                </a:cubicBezTo>
                <a:cubicBezTo>
                  <a:pt x="64" y="258"/>
                  <a:pt x="64" y="260"/>
                  <a:pt x="65" y="261"/>
                </a:cubicBezTo>
                <a:cubicBezTo>
                  <a:pt x="66" y="262"/>
                  <a:pt x="68" y="263"/>
                  <a:pt x="69" y="263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8" y="263"/>
                  <a:pt x="130" y="262"/>
                  <a:pt x="131" y="261"/>
                </a:cubicBezTo>
                <a:cubicBezTo>
                  <a:pt x="131" y="260"/>
                  <a:pt x="132" y="258"/>
                  <a:pt x="131" y="257"/>
                </a:cubicBezTo>
                <a:lnTo>
                  <a:pt x="119" y="223"/>
                </a:lnTo>
                <a:close/>
                <a:moveTo>
                  <a:pt x="49" y="243"/>
                </a:moveTo>
                <a:cubicBezTo>
                  <a:pt x="48" y="242"/>
                  <a:pt x="47" y="242"/>
                  <a:pt x="46" y="242"/>
                </a:cubicBezTo>
                <a:cubicBezTo>
                  <a:pt x="27" y="242"/>
                  <a:pt x="27" y="242"/>
                  <a:pt x="27" y="242"/>
                </a:cubicBezTo>
                <a:cubicBezTo>
                  <a:pt x="26" y="242"/>
                  <a:pt x="25" y="242"/>
                  <a:pt x="25" y="243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19" y="261"/>
                  <a:pt x="19" y="261"/>
                  <a:pt x="19" y="262"/>
                </a:cubicBezTo>
                <a:cubicBezTo>
                  <a:pt x="20" y="263"/>
                  <a:pt x="20" y="263"/>
                  <a:pt x="21" y="263"/>
                </a:cubicBezTo>
                <a:cubicBezTo>
                  <a:pt x="52" y="263"/>
                  <a:pt x="52" y="263"/>
                  <a:pt x="52" y="263"/>
                </a:cubicBezTo>
                <a:cubicBezTo>
                  <a:pt x="53" y="263"/>
                  <a:pt x="54" y="263"/>
                  <a:pt x="54" y="262"/>
                </a:cubicBezTo>
                <a:cubicBezTo>
                  <a:pt x="55" y="261"/>
                  <a:pt x="55" y="261"/>
                  <a:pt x="55" y="260"/>
                </a:cubicBezTo>
                <a:lnTo>
                  <a:pt x="49" y="243"/>
                </a:lnTo>
                <a:close/>
                <a:moveTo>
                  <a:pt x="253" y="180"/>
                </a:moveTo>
                <a:cubicBezTo>
                  <a:pt x="251" y="176"/>
                  <a:pt x="247" y="174"/>
                  <a:pt x="243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71" y="174"/>
                  <a:pt x="168" y="176"/>
                  <a:pt x="166" y="180"/>
                </a:cubicBezTo>
                <a:cubicBezTo>
                  <a:pt x="142" y="250"/>
                  <a:pt x="142" y="250"/>
                  <a:pt x="142" y="250"/>
                </a:cubicBezTo>
                <a:cubicBezTo>
                  <a:pt x="141" y="253"/>
                  <a:pt x="141" y="256"/>
                  <a:pt x="143" y="259"/>
                </a:cubicBezTo>
                <a:cubicBezTo>
                  <a:pt x="145" y="262"/>
                  <a:pt x="148" y="263"/>
                  <a:pt x="151" y="263"/>
                </a:cubicBezTo>
                <a:cubicBezTo>
                  <a:pt x="267" y="263"/>
                  <a:pt x="267" y="263"/>
                  <a:pt x="267" y="263"/>
                </a:cubicBezTo>
                <a:cubicBezTo>
                  <a:pt x="271" y="263"/>
                  <a:pt x="274" y="262"/>
                  <a:pt x="276" y="259"/>
                </a:cubicBezTo>
                <a:cubicBezTo>
                  <a:pt x="278" y="256"/>
                  <a:pt x="278" y="253"/>
                  <a:pt x="277" y="250"/>
                </a:cubicBezTo>
                <a:lnTo>
                  <a:pt x="253" y="180"/>
                </a:lnTo>
                <a:close/>
                <a:moveTo>
                  <a:pt x="169" y="0"/>
                </a:moveTo>
                <a:cubicBezTo>
                  <a:pt x="202" y="33"/>
                  <a:pt x="202" y="33"/>
                  <a:pt x="202" y="33"/>
                </a:cubicBezTo>
                <a:cubicBezTo>
                  <a:pt x="202" y="34"/>
                  <a:pt x="202" y="34"/>
                  <a:pt x="202" y="34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88" y="51"/>
                  <a:pt x="180" y="61"/>
                  <a:pt x="172" y="71"/>
                </a:cubicBezTo>
                <a:cubicBezTo>
                  <a:pt x="155" y="90"/>
                  <a:pt x="138" y="110"/>
                  <a:pt x="119" y="128"/>
                </a:cubicBezTo>
                <a:cubicBezTo>
                  <a:pt x="83" y="165"/>
                  <a:pt x="43" y="200"/>
                  <a:pt x="0" y="230"/>
                </a:cubicBezTo>
                <a:cubicBezTo>
                  <a:pt x="48" y="209"/>
                  <a:pt x="95" y="183"/>
                  <a:pt x="140" y="154"/>
                </a:cubicBezTo>
                <a:cubicBezTo>
                  <a:pt x="163" y="139"/>
                  <a:pt x="184" y="123"/>
                  <a:pt x="206" y="107"/>
                </a:cubicBezTo>
                <a:cubicBezTo>
                  <a:pt x="217" y="99"/>
                  <a:pt x="227" y="90"/>
                  <a:pt x="238" y="81"/>
                </a:cubicBezTo>
                <a:cubicBezTo>
                  <a:pt x="244" y="75"/>
                  <a:pt x="244" y="75"/>
                  <a:pt x="244" y="75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278" y="0"/>
                  <a:pt x="278" y="0"/>
                  <a:pt x="278" y="0"/>
                </a:cubicBezTo>
                <a:lnTo>
                  <a:pt x="1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</a:pPr>
            <a:r>
              <a:t/>
            </a:r>
            <a:endParaRPr b="0" i="0" sz="220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"/>
          <p:cNvSpPr/>
          <p:nvPr/>
        </p:nvSpPr>
        <p:spPr>
          <a:xfrm>
            <a:off x="1028754" y="2590410"/>
            <a:ext cx="1121220" cy="649982"/>
          </a:xfrm>
          <a:custGeom>
            <a:rect b="b" l="l" r="r" t="t"/>
            <a:pathLst>
              <a:path extrusionOk="0" h="80" w="138">
                <a:moveTo>
                  <a:pt x="121" y="17"/>
                </a:moveTo>
                <a:lnTo>
                  <a:pt x="121" y="17"/>
                </a:lnTo>
                <a:lnTo>
                  <a:pt x="127" y="21"/>
                </a:lnTo>
                <a:lnTo>
                  <a:pt x="133" y="29"/>
                </a:lnTo>
                <a:lnTo>
                  <a:pt x="136" y="38"/>
                </a:lnTo>
                <a:lnTo>
                  <a:pt x="138" y="48"/>
                </a:lnTo>
                <a:lnTo>
                  <a:pt x="138" y="48"/>
                </a:lnTo>
                <a:lnTo>
                  <a:pt x="138" y="55"/>
                </a:lnTo>
                <a:lnTo>
                  <a:pt x="136" y="62"/>
                </a:lnTo>
                <a:lnTo>
                  <a:pt x="136" y="62"/>
                </a:lnTo>
                <a:lnTo>
                  <a:pt x="122" y="63"/>
                </a:lnTo>
                <a:lnTo>
                  <a:pt x="108" y="63"/>
                </a:lnTo>
                <a:lnTo>
                  <a:pt x="108" y="63"/>
                </a:lnTo>
                <a:lnTo>
                  <a:pt x="108" y="60"/>
                </a:lnTo>
                <a:lnTo>
                  <a:pt x="108" y="60"/>
                </a:lnTo>
                <a:lnTo>
                  <a:pt x="107" y="51"/>
                </a:lnTo>
                <a:lnTo>
                  <a:pt x="107" y="51"/>
                </a:lnTo>
                <a:lnTo>
                  <a:pt x="107" y="51"/>
                </a:lnTo>
                <a:lnTo>
                  <a:pt x="111" y="52"/>
                </a:lnTo>
                <a:lnTo>
                  <a:pt x="111" y="54"/>
                </a:lnTo>
                <a:lnTo>
                  <a:pt x="114" y="54"/>
                </a:lnTo>
                <a:lnTo>
                  <a:pt x="114" y="52"/>
                </a:lnTo>
                <a:lnTo>
                  <a:pt x="114" y="52"/>
                </a:lnTo>
                <a:lnTo>
                  <a:pt x="116" y="51"/>
                </a:lnTo>
                <a:lnTo>
                  <a:pt x="119" y="49"/>
                </a:lnTo>
                <a:lnTo>
                  <a:pt x="119" y="49"/>
                </a:lnTo>
                <a:lnTo>
                  <a:pt x="119" y="48"/>
                </a:lnTo>
                <a:lnTo>
                  <a:pt x="121" y="45"/>
                </a:lnTo>
                <a:lnTo>
                  <a:pt x="121" y="45"/>
                </a:lnTo>
                <a:lnTo>
                  <a:pt x="119" y="42"/>
                </a:lnTo>
                <a:lnTo>
                  <a:pt x="119" y="42"/>
                </a:lnTo>
                <a:lnTo>
                  <a:pt x="117" y="40"/>
                </a:lnTo>
                <a:lnTo>
                  <a:pt x="117" y="40"/>
                </a:lnTo>
                <a:lnTo>
                  <a:pt x="114" y="37"/>
                </a:lnTo>
                <a:lnTo>
                  <a:pt x="114" y="37"/>
                </a:lnTo>
                <a:lnTo>
                  <a:pt x="111" y="35"/>
                </a:lnTo>
                <a:lnTo>
                  <a:pt x="111" y="35"/>
                </a:lnTo>
                <a:lnTo>
                  <a:pt x="111" y="34"/>
                </a:lnTo>
                <a:lnTo>
                  <a:pt x="111" y="34"/>
                </a:lnTo>
                <a:lnTo>
                  <a:pt x="111" y="32"/>
                </a:lnTo>
                <a:lnTo>
                  <a:pt x="111" y="32"/>
                </a:lnTo>
                <a:lnTo>
                  <a:pt x="113" y="32"/>
                </a:lnTo>
                <a:lnTo>
                  <a:pt x="113" y="32"/>
                </a:lnTo>
                <a:lnTo>
                  <a:pt x="113" y="32"/>
                </a:lnTo>
                <a:lnTo>
                  <a:pt x="113" y="32"/>
                </a:lnTo>
                <a:lnTo>
                  <a:pt x="113" y="34"/>
                </a:lnTo>
                <a:lnTo>
                  <a:pt x="113" y="35"/>
                </a:lnTo>
                <a:lnTo>
                  <a:pt x="119" y="35"/>
                </a:lnTo>
                <a:lnTo>
                  <a:pt x="119" y="35"/>
                </a:lnTo>
                <a:lnTo>
                  <a:pt x="119" y="34"/>
                </a:lnTo>
                <a:lnTo>
                  <a:pt x="119" y="34"/>
                </a:lnTo>
                <a:lnTo>
                  <a:pt x="117" y="31"/>
                </a:lnTo>
                <a:lnTo>
                  <a:pt x="117" y="31"/>
                </a:lnTo>
                <a:lnTo>
                  <a:pt x="114" y="28"/>
                </a:lnTo>
                <a:lnTo>
                  <a:pt x="114" y="26"/>
                </a:lnTo>
                <a:lnTo>
                  <a:pt x="111" y="26"/>
                </a:lnTo>
                <a:lnTo>
                  <a:pt x="111" y="28"/>
                </a:lnTo>
                <a:lnTo>
                  <a:pt x="111" y="28"/>
                </a:lnTo>
                <a:lnTo>
                  <a:pt x="107" y="31"/>
                </a:lnTo>
                <a:lnTo>
                  <a:pt x="107" y="31"/>
                </a:lnTo>
                <a:lnTo>
                  <a:pt x="105" y="34"/>
                </a:lnTo>
                <a:lnTo>
                  <a:pt x="105" y="34"/>
                </a:lnTo>
                <a:lnTo>
                  <a:pt x="107" y="37"/>
                </a:lnTo>
                <a:lnTo>
                  <a:pt x="107" y="37"/>
                </a:lnTo>
                <a:lnTo>
                  <a:pt x="108" y="40"/>
                </a:lnTo>
                <a:lnTo>
                  <a:pt x="108" y="40"/>
                </a:lnTo>
                <a:lnTo>
                  <a:pt x="111" y="42"/>
                </a:lnTo>
                <a:lnTo>
                  <a:pt x="111" y="42"/>
                </a:lnTo>
                <a:lnTo>
                  <a:pt x="113" y="45"/>
                </a:lnTo>
                <a:lnTo>
                  <a:pt x="113" y="45"/>
                </a:lnTo>
                <a:lnTo>
                  <a:pt x="113" y="46"/>
                </a:lnTo>
                <a:lnTo>
                  <a:pt x="113" y="46"/>
                </a:lnTo>
                <a:lnTo>
                  <a:pt x="113" y="48"/>
                </a:lnTo>
                <a:lnTo>
                  <a:pt x="113" y="48"/>
                </a:lnTo>
                <a:lnTo>
                  <a:pt x="113" y="49"/>
                </a:lnTo>
                <a:lnTo>
                  <a:pt x="113" y="49"/>
                </a:lnTo>
                <a:lnTo>
                  <a:pt x="111" y="48"/>
                </a:lnTo>
                <a:lnTo>
                  <a:pt x="111" y="48"/>
                </a:lnTo>
                <a:lnTo>
                  <a:pt x="111" y="45"/>
                </a:lnTo>
                <a:lnTo>
                  <a:pt x="111" y="43"/>
                </a:lnTo>
                <a:lnTo>
                  <a:pt x="105" y="43"/>
                </a:lnTo>
                <a:lnTo>
                  <a:pt x="105" y="43"/>
                </a:lnTo>
                <a:lnTo>
                  <a:pt x="102" y="34"/>
                </a:lnTo>
                <a:lnTo>
                  <a:pt x="96" y="25"/>
                </a:lnTo>
                <a:lnTo>
                  <a:pt x="96" y="25"/>
                </a:lnTo>
                <a:lnTo>
                  <a:pt x="99" y="21"/>
                </a:lnTo>
                <a:lnTo>
                  <a:pt x="104" y="18"/>
                </a:lnTo>
                <a:lnTo>
                  <a:pt x="104" y="14"/>
                </a:lnTo>
                <a:lnTo>
                  <a:pt x="105" y="14"/>
                </a:lnTo>
                <a:lnTo>
                  <a:pt x="100" y="3"/>
                </a:lnTo>
                <a:lnTo>
                  <a:pt x="107" y="1"/>
                </a:lnTo>
                <a:lnTo>
                  <a:pt x="108" y="4"/>
                </a:lnTo>
                <a:lnTo>
                  <a:pt x="110" y="0"/>
                </a:lnTo>
                <a:lnTo>
                  <a:pt x="116" y="1"/>
                </a:lnTo>
                <a:lnTo>
                  <a:pt x="116" y="6"/>
                </a:lnTo>
                <a:lnTo>
                  <a:pt x="119" y="0"/>
                </a:lnTo>
                <a:lnTo>
                  <a:pt x="124" y="3"/>
                </a:lnTo>
                <a:lnTo>
                  <a:pt x="119" y="14"/>
                </a:lnTo>
                <a:lnTo>
                  <a:pt x="121" y="14"/>
                </a:lnTo>
                <a:lnTo>
                  <a:pt x="121" y="17"/>
                </a:lnTo>
                <a:lnTo>
                  <a:pt x="121" y="17"/>
                </a:lnTo>
                <a:close/>
                <a:moveTo>
                  <a:pt x="32" y="17"/>
                </a:moveTo>
                <a:lnTo>
                  <a:pt x="32" y="17"/>
                </a:lnTo>
                <a:lnTo>
                  <a:pt x="37" y="21"/>
                </a:lnTo>
                <a:lnTo>
                  <a:pt x="42" y="26"/>
                </a:lnTo>
                <a:lnTo>
                  <a:pt x="42" y="26"/>
                </a:lnTo>
                <a:lnTo>
                  <a:pt x="37" y="34"/>
                </a:lnTo>
                <a:lnTo>
                  <a:pt x="34" y="42"/>
                </a:lnTo>
                <a:lnTo>
                  <a:pt x="31" y="51"/>
                </a:lnTo>
                <a:lnTo>
                  <a:pt x="31" y="60"/>
                </a:lnTo>
                <a:lnTo>
                  <a:pt x="31" y="60"/>
                </a:lnTo>
                <a:lnTo>
                  <a:pt x="31" y="63"/>
                </a:lnTo>
                <a:lnTo>
                  <a:pt x="31" y="63"/>
                </a:lnTo>
                <a:lnTo>
                  <a:pt x="15" y="63"/>
                </a:lnTo>
                <a:lnTo>
                  <a:pt x="1" y="62"/>
                </a:lnTo>
                <a:lnTo>
                  <a:pt x="1" y="62"/>
                </a:lnTo>
                <a:lnTo>
                  <a:pt x="0" y="55"/>
                </a:lnTo>
                <a:lnTo>
                  <a:pt x="0" y="48"/>
                </a:lnTo>
                <a:lnTo>
                  <a:pt x="0" y="48"/>
                </a:lnTo>
                <a:lnTo>
                  <a:pt x="0" y="38"/>
                </a:lnTo>
                <a:lnTo>
                  <a:pt x="4" y="29"/>
                </a:lnTo>
                <a:lnTo>
                  <a:pt x="9" y="23"/>
                </a:lnTo>
                <a:lnTo>
                  <a:pt x="15" y="18"/>
                </a:lnTo>
                <a:lnTo>
                  <a:pt x="15" y="14"/>
                </a:lnTo>
                <a:lnTo>
                  <a:pt x="17" y="14"/>
                </a:lnTo>
                <a:lnTo>
                  <a:pt x="12" y="3"/>
                </a:lnTo>
                <a:lnTo>
                  <a:pt x="18" y="1"/>
                </a:lnTo>
                <a:lnTo>
                  <a:pt x="20" y="4"/>
                </a:lnTo>
                <a:lnTo>
                  <a:pt x="21" y="0"/>
                </a:lnTo>
                <a:lnTo>
                  <a:pt x="28" y="1"/>
                </a:lnTo>
                <a:lnTo>
                  <a:pt x="28" y="6"/>
                </a:lnTo>
                <a:lnTo>
                  <a:pt x="31" y="0"/>
                </a:lnTo>
                <a:lnTo>
                  <a:pt x="35" y="3"/>
                </a:lnTo>
                <a:lnTo>
                  <a:pt x="31" y="14"/>
                </a:lnTo>
                <a:lnTo>
                  <a:pt x="32" y="14"/>
                </a:lnTo>
                <a:lnTo>
                  <a:pt x="32" y="17"/>
                </a:lnTo>
                <a:lnTo>
                  <a:pt x="32" y="17"/>
                </a:lnTo>
                <a:close/>
                <a:moveTo>
                  <a:pt x="31" y="35"/>
                </a:moveTo>
                <a:lnTo>
                  <a:pt x="31" y="35"/>
                </a:lnTo>
                <a:lnTo>
                  <a:pt x="31" y="34"/>
                </a:lnTo>
                <a:lnTo>
                  <a:pt x="31" y="34"/>
                </a:lnTo>
                <a:lnTo>
                  <a:pt x="29" y="31"/>
                </a:lnTo>
                <a:lnTo>
                  <a:pt x="29" y="31"/>
                </a:lnTo>
                <a:lnTo>
                  <a:pt x="26" y="28"/>
                </a:lnTo>
                <a:lnTo>
                  <a:pt x="26" y="26"/>
                </a:lnTo>
                <a:lnTo>
                  <a:pt x="23" y="26"/>
                </a:lnTo>
                <a:lnTo>
                  <a:pt x="23" y="28"/>
                </a:lnTo>
                <a:lnTo>
                  <a:pt x="23" y="28"/>
                </a:lnTo>
                <a:lnTo>
                  <a:pt x="18" y="31"/>
                </a:lnTo>
                <a:lnTo>
                  <a:pt x="18" y="31"/>
                </a:lnTo>
                <a:lnTo>
                  <a:pt x="17" y="34"/>
                </a:lnTo>
                <a:lnTo>
                  <a:pt x="17" y="34"/>
                </a:lnTo>
                <a:lnTo>
                  <a:pt x="18" y="37"/>
                </a:lnTo>
                <a:lnTo>
                  <a:pt x="18" y="37"/>
                </a:lnTo>
                <a:lnTo>
                  <a:pt x="20" y="40"/>
                </a:lnTo>
                <a:lnTo>
                  <a:pt x="20" y="40"/>
                </a:lnTo>
                <a:lnTo>
                  <a:pt x="23" y="42"/>
                </a:lnTo>
                <a:lnTo>
                  <a:pt x="23" y="42"/>
                </a:lnTo>
                <a:lnTo>
                  <a:pt x="25" y="45"/>
                </a:lnTo>
                <a:lnTo>
                  <a:pt x="25" y="45"/>
                </a:lnTo>
                <a:lnTo>
                  <a:pt x="25" y="46"/>
                </a:lnTo>
                <a:lnTo>
                  <a:pt x="25" y="46"/>
                </a:lnTo>
                <a:lnTo>
                  <a:pt x="25" y="48"/>
                </a:lnTo>
                <a:lnTo>
                  <a:pt x="25" y="48"/>
                </a:lnTo>
                <a:lnTo>
                  <a:pt x="25" y="49"/>
                </a:lnTo>
                <a:lnTo>
                  <a:pt x="25" y="49"/>
                </a:lnTo>
                <a:lnTo>
                  <a:pt x="23" y="48"/>
                </a:lnTo>
                <a:lnTo>
                  <a:pt x="23" y="48"/>
                </a:lnTo>
                <a:lnTo>
                  <a:pt x="23" y="45"/>
                </a:lnTo>
                <a:lnTo>
                  <a:pt x="23" y="43"/>
                </a:lnTo>
                <a:lnTo>
                  <a:pt x="17" y="43"/>
                </a:lnTo>
                <a:lnTo>
                  <a:pt x="17" y="45"/>
                </a:lnTo>
                <a:lnTo>
                  <a:pt x="17" y="45"/>
                </a:lnTo>
                <a:lnTo>
                  <a:pt x="17" y="48"/>
                </a:lnTo>
                <a:lnTo>
                  <a:pt x="18" y="51"/>
                </a:lnTo>
                <a:lnTo>
                  <a:pt x="18" y="51"/>
                </a:lnTo>
                <a:lnTo>
                  <a:pt x="23" y="52"/>
                </a:lnTo>
                <a:lnTo>
                  <a:pt x="23" y="54"/>
                </a:lnTo>
                <a:lnTo>
                  <a:pt x="26" y="54"/>
                </a:lnTo>
                <a:lnTo>
                  <a:pt x="26" y="52"/>
                </a:lnTo>
                <a:lnTo>
                  <a:pt x="26" y="52"/>
                </a:lnTo>
                <a:lnTo>
                  <a:pt x="28" y="51"/>
                </a:lnTo>
                <a:lnTo>
                  <a:pt x="31" y="49"/>
                </a:lnTo>
                <a:lnTo>
                  <a:pt x="31" y="49"/>
                </a:lnTo>
                <a:lnTo>
                  <a:pt x="32" y="45"/>
                </a:lnTo>
                <a:lnTo>
                  <a:pt x="32" y="45"/>
                </a:lnTo>
                <a:lnTo>
                  <a:pt x="31" y="42"/>
                </a:lnTo>
                <a:lnTo>
                  <a:pt x="31" y="42"/>
                </a:lnTo>
                <a:lnTo>
                  <a:pt x="29" y="40"/>
                </a:lnTo>
                <a:lnTo>
                  <a:pt x="29" y="40"/>
                </a:lnTo>
                <a:lnTo>
                  <a:pt x="26" y="37"/>
                </a:lnTo>
                <a:lnTo>
                  <a:pt x="26" y="37"/>
                </a:lnTo>
                <a:lnTo>
                  <a:pt x="23" y="35"/>
                </a:lnTo>
                <a:lnTo>
                  <a:pt x="23" y="35"/>
                </a:lnTo>
                <a:lnTo>
                  <a:pt x="23" y="34"/>
                </a:lnTo>
                <a:lnTo>
                  <a:pt x="23" y="34"/>
                </a:lnTo>
                <a:lnTo>
                  <a:pt x="23" y="32"/>
                </a:lnTo>
                <a:lnTo>
                  <a:pt x="23" y="32"/>
                </a:lnTo>
                <a:lnTo>
                  <a:pt x="25" y="32"/>
                </a:lnTo>
                <a:lnTo>
                  <a:pt x="25" y="32"/>
                </a:lnTo>
                <a:lnTo>
                  <a:pt x="25" y="32"/>
                </a:lnTo>
                <a:lnTo>
                  <a:pt x="25" y="32"/>
                </a:lnTo>
                <a:lnTo>
                  <a:pt x="25" y="34"/>
                </a:lnTo>
                <a:lnTo>
                  <a:pt x="25" y="35"/>
                </a:lnTo>
                <a:lnTo>
                  <a:pt x="31" y="35"/>
                </a:lnTo>
                <a:lnTo>
                  <a:pt x="31" y="35"/>
                </a:lnTo>
                <a:close/>
                <a:moveTo>
                  <a:pt x="79" y="21"/>
                </a:moveTo>
                <a:lnTo>
                  <a:pt x="79" y="17"/>
                </a:lnTo>
                <a:lnTo>
                  <a:pt x="77" y="17"/>
                </a:lnTo>
                <a:lnTo>
                  <a:pt x="83" y="3"/>
                </a:lnTo>
                <a:lnTo>
                  <a:pt x="77" y="0"/>
                </a:lnTo>
                <a:lnTo>
                  <a:pt x="73" y="6"/>
                </a:lnTo>
                <a:lnTo>
                  <a:pt x="73" y="0"/>
                </a:lnTo>
                <a:lnTo>
                  <a:pt x="66" y="0"/>
                </a:lnTo>
                <a:lnTo>
                  <a:pt x="63" y="4"/>
                </a:lnTo>
                <a:lnTo>
                  <a:pt x="62" y="0"/>
                </a:lnTo>
                <a:lnTo>
                  <a:pt x="52" y="3"/>
                </a:lnTo>
                <a:lnTo>
                  <a:pt x="59" y="17"/>
                </a:lnTo>
                <a:lnTo>
                  <a:pt x="57" y="17"/>
                </a:lnTo>
                <a:lnTo>
                  <a:pt x="57" y="21"/>
                </a:lnTo>
                <a:lnTo>
                  <a:pt x="57" y="21"/>
                </a:lnTo>
                <a:lnTo>
                  <a:pt x="49" y="28"/>
                </a:lnTo>
                <a:lnTo>
                  <a:pt x="43" y="37"/>
                </a:lnTo>
                <a:lnTo>
                  <a:pt x="39" y="48"/>
                </a:lnTo>
                <a:lnTo>
                  <a:pt x="37" y="60"/>
                </a:lnTo>
                <a:lnTo>
                  <a:pt x="37" y="60"/>
                </a:lnTo>
                <a:lnTo>
                  <a:pt x="39" y="69"/>
                </a:lnTo>
                <a:lnTo>
                  <a:pt x="40" y="77"/>
                </a:lnTo>
                <a:lnTo>
                  <a:pt x="40" y="77"/>
                </a:lnTo>
                <a:lnTo>
                  <a:pt x="54" y="79"/>
                </a:lnTo>
                <a:lnTo>
                  <a:pt x="69" y="80"/>
                </a:lnTo>
                <a:lnTo>
                  <a:pt x="83" y="79"/>
                </a:lnTo>
                <a:lnTo>
                  <a:pt x="99" y="77"/>
                </a:lnTo>
                <a:lnTo>
                  <a:pt x="99" y="77"/>
                </a:lnTo>
                <a:lnTo>
                  <a:pt x="100" y="69"/>
                </a:lnTo>
                <a:lnTo>
                  <a:pt x="100" y="60"/>
                </a:lnTo>
                <a:lnTo>
                  <a:pt x="100" y="60"/>
                </a:lnTo>
                <a:lnTo>
                  <a:pt x="99" y="48"/>
                </a:lnTo>
                <a:lnTo>
                  <a:pt x="94" y="35"/>
                </a:lnTo>
                <a:lnTo>
                  <a:pt x="88" y="28"/>
                </a:lnTo>
                <a:lnTo>
                  <a:pt x="83" y="23"/>
                </a:lnTo>
                <a:lnTo>
                  <a:pt x="79" y="21"/>
                </a:lnTo>
                <a:lnTo>
                  <a:pt x="79" y="21"/>
                </a:lnTo>
                <a:close/>
                <a:moveTo>
                  <a:pt x="77" y="45"/>
                </a:moveTo>
                <a:lnTo>
                  <a:pt x="69" y="45"/>
                </a:lnTo>
                <a:lnTo>
                  <a:pt x="69" y="43"/>
                </a:lnTo>
                <a:lnTo>
                  <a:pt x="69" y="43"/>
                </a:ln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8" y="40"/>
                </a:lnTo>
                <a:lnTo>
                  <a:pt x="68" y="40"/>
                </a:lnTo>
                <a:lnTo>
                  <a:pt x="68" y="42"/>
                </a:lnTo>
                <a:lnTo>
                  <a:pt x="68" y="42"/>
                </a:lnTo>
                <a:lnTo>
                  <a:pt x="68" y="45"/>
                </a:lnTo>
                <a:lnTo>
                  <a:pt x="68" y="45"/>
                </a:lnTo>
                <a:lnTo>
                  <a:pt x="73" y="46"/>
                </a:lnTo>
                <a:lnTo>
                  <a:pt x="73" y="46"/>
                </a:lnTo>
                <a:lnTo>
                  <a:pt x="76" y="49"/>
                </a:lnTo>
                <a:lnTo>
                  <a:pt x="76" y="49"/>
                </a:lnTo>
                <a:lnTo>
                  <a:pt x="77" y="52"/>
                </a:lnTo>
                <a:lnTo>
                  <a:pt x="77" y="52"/>
                </a:lnTo>
                <a:lnTo>
                  <a:pt x="79" y="57"/>
                </a:lnTo>
                <a:lnTo>
                  <a:pt x="79" y="57"/>
                </a:lnTo>
                <a:lnTo>
                  <a:pt x="79" y="60"/>
                </a:lnTo>
                <a:lnTo>
                  <a:pt x="77" y="63"/>
                </a:lnTo>
                <a:lnTo>
                  <a:pt x="77" y="63"/>
                </a:lnTo>
                <a:lnTo>
                  <a:pt x="74" y="65"/>
                </a:lnTo>
                <a:lnTo>
                  <a:pt x="71" y="65"/>
                </a:lnTo>
                <a:lnTo>
                  <a:pt x="71" y="68"/>
                </a:lnTo>
                <a:lnTo>
                  <a:pt x="68" y="68"/>
                </a:lnTo>
                <a:lnTo>
                  <a:pt x="68" y="65"/>
                </a:lnTo>
                <a:lnTo>
                  <a:pt x="68" y="65"/>
                </a:lnTo>
                <a:lnTo>
                  <a:pt x="65" y="65"/>
                </a:lnTo>
                <a:lnTo>
                  <a:pt x="62" y="63"/>
                </a:lnTo>
                <a:lnTo>
                  <a:pt x="62" y="63"/>
                </a:lnTo>
                <a:lnTo>
                  <a:pt x="60" y="60"/>
                </a:lnTo>
                <a:lnTo>
                  <a:pt x="60" y="55"/>
                </a:lnTo>
                <a:lnTo>
                  <a:pt x="60" y="54"/>
                </a:lnTo>
                <a:lnTo>
                  <a:pt x="68" y="54"/>
                </a:lnTo>
                <a:lnTo>
                  <a:pt x="68" y="57"/>
                </a:lnTo>
                <a:lnTo>
                  <a:pt x="68" y="57"/>
                </a:lnTo>
                <a:lnTo>
                  <a:pt x="68" y="60"/>
                </a:lnTo>
                <a:lnTo>
                  <a:pt x="68" y="60"/>
                </a:lnTo>
                <a:lnTo>
                  <a:pt x="69" y="60"/>
                </a:lnTo>
                <a:lnTo>
                  <a:pt x="69" y="60"/>
                </a:lnTo>
                <a:lnTo>
                  <a:pt x="69" y="60"/>
                </a:lnTo>
                <a:lnTo>
                  <a:pt x="69" y="60"/>
                </a:lnTo>
                <a:lnTo>
                  <a:pt x="71" y="59"/>
                </a:lnTo>
                <a:lnTo>
                  <a:pt x="71" y="59"/>
                </a:lnTo>
                <a:lnTo>
                  <a:pt x="69" y="55"/>
                </a:lnTo>
                <a:lnTo>
                  <a:pt x="69" y="55"/>
                </a:lnTo>
                <a:lnTo>
                  <a:pt x="68" y="52"/>
                </a:lnTo>
                <a:lnTo>
                  <a:pt x="68" y="52"/>
                </a:lnTo>
                <a:lnTo>
                  <a:pt x="63" y="49"/>
                </a:lnTo>
                <a:lnTo>
                  <a:pt x="63" y="49"/>
                </a:lnTo>
                <a:lnTo>
                  <a:pt x="60" y="46"/>
                </a:lnTo>
                <a:lnTo>
                  <a:pt x="60" y="46"/>
                </a:lnTo>
                <a:lnTo>
                  <a:pt x="60" y="43"/>
                </a:lnTo>
                <a:lnTo>
                  <a:pt x="60" y="43"/>
                </a:lnTo>
                <a:lnTo>
                  <a:pt x="60" y="40"/>
                </a:lnTo>
                <a:lnTo>
                  <a:pt x="62" y="37"/>
                </a:lnTo>
                <a:lnTo>
                  <a:pt x="62" y="37"/>
                </a:lnTo>
                <a:lnTo>
                  <a:pt x="63" y="35"/>
                </a:lnTo>
                <a:lnTo>
                  <a:pt x="68" y="35"/>
                </a:lnTo>
                <a:lnTo>
                  <a:pt x="68" y="32"/>
                </a:lnTo>
                <a:lnTo>
                  <a:pt x="71" y="32"/>
                </a:lnTo>
                <a:lnTo>
                  <a:pt x="71" y="35"/>
                </a:lnTo>
                <a:lnTo>
                  <a:pt x="71" y="35"/>
                </a:lnTo>
                <a:lnTo>
                  <a:pt x="74" y="35"/>
                </a:lnTo>
                <a:lnTo>
                  <a:pt x="76" y="37"/>
                </a:lnTo>
                <a:lnTo>
                  <a:pt x="76" y="37"/>
                </a:lnTo>
                <a:lnTo>
                  <a:pt x="77" y="40"/>
                </a:lnTo>
                <a:lnTo>
                  <a:pt x="77" y="43"/>
                </a:lnTo>
                <a:lnTo>
                  <a:pt x="77" y="43"/>
                </a:lnTo>
                <a:lnTo>
                  <a:pt x="77" y="45"/>
                </a:lnTo>
                <a:lnTo>
                  <a:pt x="77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"/>
          <p:cNvSpPr txBox="1"/>
          <p:nvPr>
            <p:ph idx="1" type="body"/>
          </p:nvPr>
        </p:nvSpPr>
        <p:spPr>
          <a:xfrm>
            <a:off x="533173" y="1846974"/>
            <a:ext cx="2799962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b="1" lang="en-US" sz="1200">
                <a:solidFill>
                  <a:schemeClr val="accent2"/>
                </a:solidFill>
              </a:rPr>
              <a:t>Do your homework</a:t>
            </a:r>
            <a:r>
              <a:rPr lang="en-US" sz="1200">
                <a:solidFill>
                  <a:schemeClr val="accent2"/>
                </a:solidFill>
              </a:rPr>
              <a:t>, </a:t>
            </a:r>
            <a:r>
              <a:rPr lang="en-US" sz="1200"/>
              <a:t>learn about your target group’s consumption habits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b="1" lang="en-US" sz="1200">
                <a:solidFill>
                  <a:schemeClr val="accent2"/>
                </a:solidFill>
              </a:rPr>
              <a:t>Diversify </a:t>
            </a:r>
            <a:r>
              <a:rPr lang="en-US" sz="1200"/>
              <a:t>your approach on multiple platforms to ensure greater reach of low income women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b="1" lang="en-US" sz="1200">
                <a:solidFill>
                  <a:schemeClr val="accent2"/>
                </a:solidFill>
              </a:rPr>
              <a:t>Promote </a:t>
            </a:r>
            <a:r>
              <a:rPr lang="en-US" sz="1200"/>
              <a:t>the shows widely (e.g. radio or TV spots) </a:t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b="1" lang="en-US" sz="1200">
                <a:solidFill>
                  <a:schemeClr val="accent2"/>
                </a:solidFill>
              </a:rPr>
              <a:t>Tailor </a:t>
            </a:r>
            <a:r>
              <a:rPr lang="en-US" sz="1200"/>
              <a:t>your content to target audience and channels, choose shows with largest (BOP) audience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b="1" lang="en-US" sz="1200">
                <a:solidFill>
                  <a:schemeClr val="accent2"/>
                </a:solidFill>
              </a:rPr>
              <a:t>Innovate </a:t>
            </a:r>
            <a:r>
              <a:rPr lang="en-US" sz="1200"/>
              <a:t>through edutainment  (radionovela, talk show, news show) – while incorporating a gender lense</a:t>
            </a:r>
            <a:endParaRPr sz="1200"/>
          </a:p>
          <a:p>
            <a:pPr indent="0" lvl="1" marL="59055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200"/>
          </a:p>
        </p:txBody>
      </p:sp>
      <p:sp>
        <p:nvSpPr>
          <p:cNvPr id="539" name="Google Shape;539;p7"/>
          <p:cNvSpPr txBox="1"/>
          <p:nvPr>
            <p:ph type="title"/>
          </p:nvPr>
        </p:nvSpPr>
        <p:spPr>
          <a:xfrm>
            <a:off x="983224" y="1103259"/>
            <a:ext cx="2349911" cy="71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800"/>
              <a:t>Be intentional about  strategy and design</a:t>
            </a:r>
            <a:endParaRPr sz="1800"/>
          </a:p>
        </p:txBody>
      </p:sp>
      <p:sp>
        <p:nvSpPr>
          <p:cNvPr id="540" name="Google Shape;540;p7"/>
          <p:cNvSpPr/>
          <p:nvPr/>
        </p:nvSpPr>
        <p:spPr>
          <a:xfrm>
            <a:off x="1693026" y="176529"/>
            <a:ext cx="735541" cy="723085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1F2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 txBox="1"/>
          <p:nvPr/>
        </p:nvSpPr>
        <p:spPr>
          <a:xfrm>
            <a:off x="3372466" y="1846974"/>
            <a:ext cx="2721304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you have resources</a:t>
            </a:r>
            <a:r>
              <a:rPr b="1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 with an audience tracking company. We: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Added impact questions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Tracked exposed and non exposed audience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Baseline, midline and endline</a:t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Rigour:</a:t>
            </a:r>
            <a:r>
              <a:rPr b="1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Work closely with the service provider 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Adaptive management</a:t>
            </a:r>
            <a:r>
              <a:rPr b="1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Course correct (e.g. survey scripts)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Innovation (ideal if little resources)</a:t>
            </a:r>
            <a:endParaRPr b="1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Quizzes with awards (database) for program design and adaptation and impact measurement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social media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IVR analytics for impact measurement of exposed</a:t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4220855" y="176529"/>
            <a:ext cx="735541" cy="723085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1F2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48253" y="176529"/>
            <a:ext cx="735541" cy="723085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1F2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 txBox="1"/>
          <p:nvPr/>
        </p:nvSpPr>
        <p:spPr>
          <a:xfrm>
            <a:off x="3586542" y="1093099"/>
            <a:ext cx="2703871" cy="7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Innovative impact measurement </a:t>
            </a:r>
            <a:br>
              <a:rPr b="1" i="0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b="1" i="0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b="1" i="0" sz="18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5" name="Google Shape;545;p7"/>
          <p:cNvSpPr txBox="1"/>
          <p:nvPr/>
        </p:nvSpPr>
        <p:spPr>
          <a:xfrm>
            <a:off x="6068735" y="1846974"/>
            <a:ext cx="2799962" cy="4077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focus is to secure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financial sustainability of these programs and test new financial models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Product placement through social media (Janete)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Media convening to bring media and financers together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Anchor partners</a:t>
            </a:r>
            <a:endParaRPr/>
          </a:p>
          <a:p>
            <a:pPr indent="0" lvl="1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Looking to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replicate and increase visibility</a:t>
            </a: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through partners, service providers and events</a:t>
            </a:r>
            <a:endParaRPr/>
          </a:p>
          <a:p>
            <a:pPr indent="0" lvl="1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1143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the </a:t>
            </a:r>
            <a:r>
              <a:rPr b="1" i="0" lang="en-US" sz="1200" u="none" cap="none" strike="noStrik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capacity of producers or technical partners</a:t>
            </a:r>
            <a:r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create content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6" name="Google Shape;546;p7"/>
          <p:cNvSpPr txBox="1"/>
          <p:nvPr/>
        </p:nvSpPr>
        <p:spPr>
          <a:xfrm>
            <a:off x="6440129" y="1105305"/>
            <a:ext cx="2703871" cy="7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attrocento San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Sustainability models</a:t>
            </a:r>
            <a:br>
              <a:rPr b="1" i="0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b="1" i="0" sz="18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1" name="Google Shape;551;p9"/>
          <p:cNvCxnSpPr/>
          <p:nvPr/>
        </p:nvCxnSpPr>
        <p:spPr>
          <a:xfrm>
            <a:off x="236527" y="3389244"/>
            <a:ext cx="3015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9"/>
          <p:cNvCxnSpPr/>
          <p:nvPr/>
        </p:nvCxnSpPr>
        <p:spPr>
          <a:xfrm>
            <a:off x="236527" y="3468757"/>
            <a:ext cx="150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9"/>
          <p:cNvCxnSpPr/>
          <p:nvPr/>
        </p:nvCxnSpPr>
        <p:spPr>
          <a:xfrm>
            <a:off x="236527" y="3389244"/>
            <a:ext cx="3015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9"/>
          <p:cNvCxnSpPr/>
          <p:nvPr/>
        </p:nvCxnSpPr>
        <p:spPr>
          <a:xfrm>
            <a:off x="236527" y="3468757"/>
            <a:ext cx="1509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5" name="Google Shape;5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204" y="6175163"/>
            <a:ext cx="2294882" cy="337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in front of a building&#10;&#10;Description automatically generated" id="556" name="Google Shape;556;p9"/>
          <p:cNvPicPr preferRelativeResize="0"/>
          <p:nvPr/>
        </p:nvPicPr>
        <p:blipFill rotWithShape="1">
          <a:blip r:embed="rId4">
            <a:alphaModFix/>
          </a:blip>
          <a:srcRect b="0" l="21596" r="3439" t="0"/>
          <a:stretch/>
        </p:blipFill>
        <p:spPr>
          <a:xfrm>
            <a:off x="-2" y="-39756"/>
            <a:ext cx="9144002" cy="6857999"/>
          </a:xfrm>
          <a:prstGeom prst="rect">
            <a:avLst/>
          </a:prstGeom>
          <a:gradFill>
            <a:gsLst>
              <a:gs pos="0">
                <a:srgbClr val="222222">
                  <a:alpha val="40000"/>
                </a:srgbClr>
              </a:gs>
              <a:gs pos="99000">
                <a:srgbClr val="222222">
                  <a:alpha val="20000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</p:pic>
      <p:sp>
        <p:nvSpPr>
          <p:cNvPr id="557" name="Google Shape;557;p9"/>
          <p:cNvSpPr/>
          <p:nvPr/>
        </p:nvSpPr>
        <p:spPr>
          <a:xfrm>
            <a:off x="-516070" y="-446765"/>
            <a:ext cx="9660070" cy="7367518"/>
          </a:xfrm>
          <a:prstGeom prst="rect">
            <a:avLst/>
          </a:prstGeom>
          <a:gradFill>
            <a:gsLst>
              <a:gs pos="0">
                <a:srgbClr val="2B2C71">
                  <a:alpha val="54509"/>
                </a:srgbClr>
              </a:gs>
              <a:gs pos="99000">
                <a:srgbClr val="151638">
                  <a:alpha val="80392"/>
                </a:srgbClr>
              </a:gs>
              <a:gs pos="100000">
                <a:srgbClr val="151638">
                  <a:alpha val="80392"/>
                </a:srgbClr>
              </a:gs>
            </a:gsLst>
            <a:lin ang="10800025" scaled="0"/>
          </a:gradFill>
          <a:ln>
            <a:noFill/>
          </a:ln>
          <a:effectLst>
            <a:outerShdw blurRad="38100" rotWithShape="0" algn="ctr" dir="5400000" dist="12700">
              <a:srgbClr val="000000">
                <a:alpha val="14509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8" name="Google Shape;55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337" y="727797"/>
            <a:ext cx="2188998" cy="9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9"/>
          <p:cNvSpPr txBox="1"/>
          <p:nvPr>
            <p:ph type="title"/>
          </p:nvPr>
        </p:nvSpPr>
        <p:spPr>
          <a:xfrm>
            <a:off x="766329" y="3307460"/>
            <a:ext cx="5199900" cy="15540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000000">
                <a:alpha val="29411"/>
              </a:srgbClr>
            </a:outerShdw>
          </a:effectLst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b="0" lang="en-US" sz="4500">
                <a:solidFill>
                  <a:srgbClr val="F0F0F0"/>
                </a:solidFill>
              </a:rPr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oodoo Powerpoint Template">
  <a:themeElements>
    <a:clrScheme name="Custom 1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2B2C71"/>
      </a:accent1>
      <a:accent2>
        <a:srgbClr val="00A5A3"/>
      </a:accent2>
      <a:accent3>
        <a:srgbClr val="E16837"/>
      </a:accent3>
      <a:accent4>
        <a:srgbClr val="F38F1D"/>
      </a:accent4>
      <a:accent5>
        <a:srgbClr val="9FA617"/>
      </a:accent5>
      <a:accent6>
        <a:srgbClr val="3C4EBC"/>
      </a:accent6>
      <a:hlink>
        <a:srgbClr val="5352F5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Ipsos Colors 2012">
    <a:dk1>
      <a:srgbClr val="1F497D"/>
    </a:dk1>
    <a:lt1>
      <a:srgbClr val="FFFFFF"/>
    </a:lt1>
    <a:dk2>
      <a:srgbClr val="58595B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B4321E"/>
    </a:hlink>
    <a:folHlink>
      <a:srgbClr val="993366"/>
    </a:folHlink>
  </a:clrScheme>
  <a:fontScheme name="Benutzerdefiniert 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NKatoch</dc:creator>
</cp:coreProperties>
</file>